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707" r:id="rId1"/>
    <p:sldMasterId id="2147483753" r:id="rId2"/>
    <p:sldMasterId id="2147483760" r:id="rId3"/>
    <p:sldMasterId id="2147483764" r:id="rId4"/>
    <p:sldMasterId id="2147483766" r:id="rId5"/>
  </p:sldMasterIdLst>
  <p:notesMasterIdLst>
    <p:notesMasterId r:id="rId41"/>
  </p:notesMasterIdLst>
  <p:handoutMasterIdLst>
    <p:handoutMasterId r:id="rId42"/>
  </p:handoutMasterIdLst>
  <p:sldIdLst>
    <p:sldId id="826" r:id="rId6"/>
    <p:sldId id="841" r:id="rId7"/>
    <p:sldId id="842" r:id="rId8"/>
    <p:sldId id="843" r:id="rId9"/>
    <p:sldId id="844" r:id="rId10"/>
    <p:sldId id="847" r:id="rId11"/>
    <p:sldId id="845" r:id="rId12"/>
    <p:sldId id="848" r:id="rId13"/>
    <p:sldId id="849" r:id="rId14"/>
    <p:sldId id="850" r:id="rId15"/>
    <p:sldId id="851" r:id="rId16"/>
    <p:sldId id="852" r:id="rId17"/>
    <p:sldId id="853" r:id="rId18"/>
    <p:sldId id="854" r:id="rId19"/>
    <p:sldId id="855" r:id="rId20"/>
    <p:sldId id="857" r:id="rId21"/>
    <p:sldId id="858" r:id="rId22"/>
    <p:sldId id="859" r:id="rId23"/>
    <p:sldId id="881" r:id="rId24"/>
    <p:sldId id="862" r:id="rId25"/>
    <p:sldId id="861" r:id="rId26"/>
    <p:sldId id="863" r:id="rId27"/>
    <p:sldId id="864" r:id="rId28"/>
    <p:sldId id="885" r:id="rId29"/>
    <p:sldId id="880" r:id="rId30"/>
    <p:sldId id="867" r:id="rId31"/>
    <p:sldId id="868" r:id="rId32"/>
    <p:sldId id="886" r:id="rId33"/>
    <p:sldId id="887" r:id="rId34"/>
    <p:sldId id="884" r:id="rId35"/>
    <p:sldId id="872" r:id="rId36"/>
    <p:sldId id="873" r:id="rId37"/>
    <p:sldId id="874" r:id="rId38"/>
    <p:sldId id="875" r:id="rId39"/>
    <p:sldId id="876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06A"/>
    <a:srgbClr val="003E73"/>
    <a:srgbClr val="000000"/>
    <a:srgbClr val="56565A"/>
    <a:srgbClr val="FFFFFF"/>
    <a:srgbClr val="072C62"/>
    <a:srgbClr val="E1F1FF"/>
    <a:srgbClr val="FFFF66"/>
    <a:srgbClr val="FF9900"/>
    <a:srgbClr val="CC33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84633" autoAdjust="0"/>
  </p:normalViewPr>
  <p:slideViewPr>
    <p:cSldViewPr snapToGrid="0" snapToObjects="1">
      <p:cViewPr varScale="1">
        <p:scale>
          <a:sx n="73" d="100"/>
          <a:sy n="73" d="100"/>
        </p:scale>
        <p:origin x="1368" y="6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29" d="100"/>
          <a:sy n="29" d="100"/>
        </p:scale>
        <p:origin x="-3828" y="-84"/>
      </p:cViewPr>
      <p:guideLst>
        <p:guide orient="horz"/>
        <p:guide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03188" y="8953500"/>
            <a:ext cx="6805612" cy="0"/>
          </a:xfrm>
          <a:prstGeom prst="line">
            <a:avLst/>
          </a:prstGeom>
          <a:noFill/>
          <a:ln w="9525">
            <a:solidFill>
              <a:srgbClr val="84B4CE"/>
            </a:solidFill>
            <a:round/>
            <a:headEnd/>
            <a:tailEnd/>
          </a:ln>
          <a:effectLst/>
        </p:spPr>
        <p:txBody>
          <a:bodyPr wrap="none" lIns="92470" tIns="46236" rIns="92470" bIns="46236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9850" y="9034463"/>
            <a:ext cx="31591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>
              <a:defRPr sz="800" b="0"/>
            </a:lvl1pPr>
          </a:lstStyle>
          <a:p>
            <a:pPr eaLnBrk="0" hangingPunct="0">
              <a:defRPr/>
            </a:pPr>
            <a:fld id="{360AD12D-CD41-4A1D-9A65-E99A836145C6}" type="slidenum">
              <a:rPr lang="en-US" smtClean="0"/>
              <a:pPr eaLnBrk="0" hangingPunct="0">
                <a:defRPr/>
              </a:pPr>
              <a:t>‹#›</a:t>
            </a:fld>
            <a:endParaRPr lang="en-US" dirty="0"/>
          </a:p>
        </p:txBody>
      </p:sp>
      <p:pic>
        <p:nvPicPr>
          <p:cNvPr id="28676" name="Picture 4" descr="LPL_logo_MASTER_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514" y="347663"/>
            <a:ext cx="1576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51936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37:31.129"/>
    </inkml:context>
    <inkml:brush xml:id="br0">
      <inkml:brushProperty name="width" value="0.17143" units="cm"/>
      <inkml:brushProperty name="height" value="0.17143" units="cm"/>
      <inkml:brushProperty name="color" value="#E71224"/>
    </inkml:brush>
    <inkml:brush xml:id="br1">
      <inkml:brushProperty name="width" value="0.22857" units="cm"/>
      <inkml:brushProperty name="height" value="0.22857" units="cm"/>
      <inkml:brushProperty name="color" value="#E71224"/>
    </inkml:brush>
  </inkml:definitions>
  <inkml:trace contextRef="#ctx0" brushRef="#br0">351 182 8366,'0'-6'612,"0"-4"1,0 7 417,0-5-609,0 6 0,2-7 554,1 5-544,-1 1 0,4-1 219,-2 0-188,-3 0 65,9 4-410,-9 0 1,6 0 312,-4 0-348,-1 0 0,3 2 19,-5 1 0,3 0-111,1 4 0,0 1 33,-4 3 0,0 1-23,0-1 0,0 0 101,0 0 1,-1 5-19,-3-1 0,3 5-83,-3-1 0,-1-2 90,1 2 0,-1 1-91,1 7 0,3-4 83,-3 4 1,3-2-12,1 1 1,-4 3 3,0 5 1,1-3 193,3 3 1,0-2-63,0 6 1,0-7 77,0-1 1,0-1-102,0 1 0,0-2 20,0-6 1,1-3 28,3 0 0,-3-5-46,3 1 1,-3-2-10,-1-2 0,1-5 238,3-2-540,-3 2-45,4-5-2925,-5 4 1,0-5 0</inkml:trace>
  <inkml:trace contextRef="#ctx0" brushRef="#br1" timeOffset="467">46 1 15319,'11'7'1032,"1"1"1,3-4 83,0 3-518,5-4 14,-3 7-270,6-9 1,5 8 268,2-5 1,3 3-85,0-3 1,3 4-53,1-5 1,-1 1-51,1-4 1,-5 0-191,-2 0 1,0 0 113,4 0 1,-4 0-343,0 0 1,-5 0 27,2 0 0,-5 0 87,-3 0 1,1 0-465,-5 0 0,0 0 174,-3 0 1,-5 0-1322,1 0 573,-6 0-3369,3 0 2290,-5 5 0,-1-2 87,-3 4 1876,-2 6 1,-10-1-1,-2 5 1</inkml:trace>
  <inkml:trace contextRef="#ctx0" brushRef="#br0" timeOffset="1132">23 962 8524,'-6'0'-1212,"1"0"1714,5 0-57,-5 0 220,4 0 3819,-4 0 0,10 4-3798,2 0 1,3 1 676,2-2-588,4-1-346,-3 3 0,12-2 444,-3 1-551,9 5 0,-1-6 446,7 4 1,4-3-263,4 3 0,-4-3 380,1 4-519,-6-6 1,3 4-7,-5-2 1,0-3-362,0 3 0,-1-2 0,-3-2 0,-1 0 0,-3 0 0,-2 0 0,2 0 0,-2-6 0,-5 5 0,0-3 0,-5 3 0,2 1 0,-5-4 0,1 1 0,-5-1 0,1 4 0,-6 0 0,3 0 0,0 0 0,-4 0-4916,4 0 1,-6-4 4735,-3 0 0,3-4 0,-4 1 0</inkml:trace>
  <inkml:trace contextRef="#ctx0" brushRef="#br0" timeOffset="2106">1561 645 8317,'5'-6'232,"-4"-4"1163,4 9-630,-5-9 499,0 9-804,0-9 1,0 7 354,0-5-177,0 6 47,-5-3-385,-1 0 1,-5 2-49,0-4 0,-1 4 32,1 0 0,-2 1-209,-2 2 1,3 0 121,-3 0 1,-3 0-4,-1 0-194,3 0-32,-5 5 0,7-2-140,-5 4 0,4-3 101,-4 4 0,5-2-165,-1 2 0,3 0 60,0-4 13,1 5 0,1-3-119,2 5-32,3-4 268,5-2-305,0 0 238,0-4 93,0 4 78,5-5 1,2 0-101,4 0 0,4 0 22,0 0 1,4 0-85,-4 0 0,5 0-7,-1 0 1,-2 0-120,2 0 181,0 0 8,-1 0 1,2 1-12,-5 3-28,5 2 98,-7 1 1,7 3-20,-5-3 0,1 0 21,-1 0 0,-2 1 177,2 3 1,-3 0-40,0 1 0,-1-1 190,0 0 0,1 0 197,-1 1-354,-5-1 1,1-1 107,-4-2 117,-1 2-283,3-4 1,-5 5 380,0 1-219,0-6 1,-5 4 16,-3-3 1,-2 0 151,-1 0 0,-2-4-203,-2 1 1,-3-3-40,-4-1 1,-1 0 31,1 0-52,-1 0 2,0 0 0,1-5-364,-1-3 94,0 3-49,1-5 1,-1 5-1,1-2 0,3-2-173,0 5 1,6-1-204,2 1 1,0 3-726,3-3 82,3 3 1,0 2-2438,5 3 3571,5 2 0,7 6 0,5-1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42:23.21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498 1188 7762,'5'-6'218,"2"1"-324,-1 0 120,-1 3 268,0-3 197,-4 5-161,9-5-69,-8 4 14,3-4-21,0 5-1,-4 0-275,4 0 52,0 0 119,1 5-31,6-4 0,-1 4 23,0-5 0,0 0-19,1 0 0,-1 0 21,0 0 1,1 0 29,-1 0 1,0 4-8,1 0 0,-1 0-4,0-4 1,4 1-63,0 3 1,2-3 47,-2 3 1,-1-2-138,4 2 1,-4-3 58,1 3 0,2-2-9,-2 2 0,1-3 20,-1 3 1,-2-1-2,2 0 1,-3-1-36,0 1 0,-1 0-82,0 1 0,1-2 26,-1 6 0,0-4 65,1 3 1,3-4 43,0 0 0,0 2-7,-4-1 1,2 0 6,2-4 0,-3 1-76,3 3 0,2-3 4,-2 3 1,5-3 53,-1-1 0,-2 0 1,2 0 0,-4 0 12,4 0 0,-4 4-28,4 0 0,-4 0 31,4-4 1,-2 0-62,2 0 1,1 0-1,-4 0 0,2 3-26,-3 1 1,6 0-4,-3-4 1,-1 0-3,-2 0 0,-3 0-16,0 0 1,-1 0 52,0 0 0,1 0-24,-1 0 1,0 0 77,1 0 1,-2 1-55,-3 3 0,3-3 6,-2 3 0,2-3-28,1-1 0,0 0 4,1 0 1,-1 4-16,0 0 1,4 0-7,0-4 0,2 0 13,-2 0 1,-1 1-14,4 3 0,-2-3-119,2 3 0,-3-3 50,4-1 1,-5 0 29,1 0 1,-1 0 51,1 0 0,-2 0-3,2 0 1,-3 0 31,0 0 1,-1 0 11,0 0 1,1 0-29,-1 0 1,-4 0 16,1 0 0,-1 0-17,5 0 0,-1 0 32,0 0-77,1 0 1,-1 0 24,0 0 1,1 0-6,-1 0 0,0 0 15,1 0 0,3 0 0,0 0 1,0-4 34,-4 0 0,0 1-36,1 3 0,-1 0-8,0 0 0,1 0-2,-1 0 1,0-2-3,1-2 1,-1 3 3,0-3 0,0 3-4,1 1 0,-5 0 1,1 0 1,-1-1-3,5-3 0,-1 3 7,0-3 0,1 3-2,-1 1 0,0-1-61,1-3 0,-1 3 68,0-3 0,0 1 0,1 0 1,-5 1-8,1-1 0,-1 1-4,5 2 6,-1-5 0,0 4 4,1-3 0,-5 3-83,1 1 38,-1-5 1,5 4 48,-1-3 1,-4 1-19,1 0 0,-1 1 33,5-1-31,-6 1 6,4 2 0,-7-3 0,4-1 0,-1-1 111,2 1-41,2 3 0,-5-6 124,3 4-178,2 1 31,-9-3-30,9 0 14,-9 4-60,9-9-70,-3 4 1,3-5 126,-3-1-183,3 1 161,-9 0 0,8 3-31,-5 1 1,4-1-24,-5-3 0,5-1 59,-4 1 1,3-4-33,-3 0 0,3 0 82,-3 4 1,4-1-36,-4 1 1,3-2 82,-3-2 0,3 3-48,-3-3 1,1 2 9,-1 2 1,-3-1-3,3 1 0,1 0 14,-1 0 1,3-2 0,-3-2 1,0 2-27,-4-2 0,4 3 80,-1 0 0,1 0-73,-4-3 1,0 2 2,0-2 0,0 1-46,0-1 0,0 3-12,0-3 0,0 1-1,0-1 0,0 2-105,0-2 1,-4-1 122,1 1 1,-1-4-21,4 4 0,-1-4-133,-3 4 0,3-4 111,-3 4 0,3-1 1,1 0 0,-2 4 36,-2-3 0,3 1 80,-3-1 1,3 2-57,1-2 0,0 3 94,0 0 1,-4 1-33,1 0 1,-5-2-58,4-2 0,-4 3-73,0-3 0,-2 2 46,-1 2 1,-2-1-3,-2 1 0,2 0-41,-2-1 1,-2 1-19,-2 0 1,1 0 24,0-1 0,2 1-100,-2 0 0,3 1 101,-4 2 1,4-2-4,-4 2 1,5-2 34,-1-1-30,2 5 8,2-4 0,0 7-1,-1-4 0,0 3 6,-3-4 1,2 5 6,-2-5 0,-2 4-32,-2-3 1,-3 4-11,0-1 0,-2-1-66,-3 2 1,-1-1 79,-6 4 0,2 0-233,-2 0 225,3 0-16,-8 0 1,5 0-13,0 0 0,0 0 23,0 0 1,0 0 3,0 0 1,-3 0 11,-1 0 0,0 0 91,4 0 1,0 0 29,1 0 1,2 0-109,1 0 0,6-4 124,2 0 0,-1 1-65,4 3 0,-1 0-40,1 0 1,-2 0 3,2 0 1,-2 0-7,-2 0 1,1 0-34,-1 0 1,-1 0-15,-2 0 1,1 0 5,-6 0 1,3 0 17,-3 0 0,0 1 26,5 3 1,-5-3-15,5 3 0,-2 1 2,2-2 0,2 5-3,-2-4 1,-2 3 2,2-3 0,-4 4-3,3-5 1,-3 5-2,4-4 1,-4 3 96,3-3 0,0 4-89,0-5 1,7 5-8,-3-4 1,3 4-16,-2 0 1,3-3 1,0-1 1,4 2 44,-4 2 1,4-2-2,-4 1 0,4-3 50,-4 4 1,2-5-69,-2 5 0,-3-4 46,4 3 1,-4 0-34,0 0 1,-1 3 29,0-2 0,1 2-26,-1 1 1,2 0 7,2 1 0,-1-5 50,5 1 0,-4-1 1,4 5 0,0-1-48,4 0 0,-1 1-3,1-1 0,3-2-58,1 2 0,3-6 70,-3 6 0,0-1-23,0 5 1,-2-2 18,5 2 1,-5-1-1,2 1 0,1-3-23,-2 4 1,2 0-2,-2-1 0,-1 4-10,6-4 0,-5 4 22,4-4 1,-3 4-78,3-4 1,0 4 71,4-4 1,-4 3-80,1-2 0,-1-1 66,4-4 1,0 2-2,0 2 1,0-3 43,0 3 1,0-2 81,0-2-79,0 0 1,1 1 109,3-1 0,-2 0-26,6 1 1,-4-2-76,3-3 1,1 3-56,3-2 0,-3 2-4,-1 1 1,1 0-14,3 1 0,0-1 24,1 0 1,-5-3-9,1-1 1,-1 1 127,5 3 1,-1-1-114,0-2 0,4 2 171,0-3-6,0 4-153,2 0 0,-5-1 33,3-3 1,2 3 46,-2-2 0,4 1 86,-4-2 1,4 3-56,-4-2 117,5-3-95,-8 5 0,10-7-18,-3 4 1,-2-4 3,2 0 1,0 2 169,3-1 0,2 0-36,3-4 0,-3 0-170,2 0 0,3 0 4,1 0 0,4-4-145,4 0 0,-2-3-81,5 3 0,-8 0-265,1 4 0,-8-1 33,1-3 0,-7 3 154,-1-3 0,-5 3-648,1 1 0,-4 1-275,-3 3 1,0 2-1745,-4 6 2841,5 4 0,-3 2 0,5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8T15:26:14.63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68,'58'-20,"2"12,-17 10,2-2,-17-8,4-9,-20 5,-2 7,-4 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8T18:17:27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23,'31'-13,"-6"3,-25 10,15 10,-1-2,14 3,5-6,-3-5,14 5,-4-4,5 4,-5-5,-1 6,0-5,-4 4,4-5,-5 0,0 0,5 0,-4 0,4 0,-5 0,-5 0,4 0,-9 0,3 0,-4 0,-1 0,6 0,-4 0,4 0,-1 0,2 0,5 0,0 0,-5 0,4 0,-5 0,1 0,4 0,-4 5,5-4,-5 4,3-5,-8 5,4-4,-11 4,5-5,-10 0,5 0,-1-10,-3-2,3-11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8T18:17:30.2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69,'6'-38,"-1"8,-5 30,26 15,-15-6,25 7,-18-11,0 0,8-4,-7 4,13-5,-3 5,5-3,0 3,5-5,-4 0,4 0,-5 0,0 0,0 0,5-5,-4 3,4-3,-5 5,0 0,0 0,-5 0,-2 0,1 5,-4-3,3 3,1 0,-4-4,9 4,-9-5,3 0,1 0,-4 0,13 0,-6 0,13 0,-9 0,9 0,-9 0,4 0,-5 0,0 0,0 0,-6 0,5 0,-9 0,4 0,-6 0,1 0,4 0,-3 0,4 5,-5-4,4 4,-3-5,4 0,-6 0,1 0,-5 0,3 5,-9-3,10 3,-5-5,1 0,3 0,-3 0,0 0,3 0,-3 0,9 0,-3-5,4 3,-6-3,1 5,-1 0,-4 0,-2 0,1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8T19:09:21.1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23,'31'-13,"-1"3,-23 10,9 0,1 0,1 0,-2 0,0 0,-3 0,8 5,-8 1,3 1,0-2,-4-5,10 0,-10-5,4 3,-4-3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8T18:17:21.6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57,'48'-7,"-5"2,-21 5,6 0,-9 0,-3 0,-1 0,3-5,5 4,5-9,-5 9,-1-4,1 5,0-5,4 4,-3-5,4 6,-1 0,-3 0,9 0,-9 0,3 0,1 0,-4 0,4 0,-6 0,-4-5,3 4,-8-4,3 5,0 0,-3 0,8 0,-8 0,3 5,0-4,-3 4,8-5,-8 0,3 0,1 6,-5-5,10 4,-10-5,4 0,1 0,-5 0,10 0,-10 0,5 5,-1-4,-4 4,10-5,-10 0,5 0,-1 0,-3 0,8 0,-8 0,3 5,0-4,-3 4,8-5,-8 0,3 5,0-3,-3 3,8-5,-8 0,3 0,1 0,-5 0,9 0,-3 0,0 0,-2 0,0 0,-3-5,8 3,-8-3,3 5,0 0,-3 0,8-5,-8 4,3-4,1 5,-5 0,10 0,-10 0,4 0,1 0,-5 0,10 0,-10 0,5 0,-1 0,-4 0,10 0,-10 0,5 0,-6-15,0-4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8T18:17:24.4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0 102,'19'-31,"-4"5,-15 26,20 16,-15-8,21 9,-15-12,1 0,10-4,-10 4,10-5,-5 0,6 0,-5 0,3 0,-3 0,4-5,1 4,-1-4,1 5,0 0,-1 0,1-5,4 3,-3-3,4 5,-5 0,-1 0,-4 0,3 0,-8 0,8 0,-8 0,8 0,-3 0,-1 0,5 0,-5 0,1-5,3 4,-3-4,4 0,1 4,-1-4,1 5,0-5,-6 4,10-5,-8 6,8 0,-4 6,-1-5,6 4,-4 0,4-4,-6 4,1-5,-1 5,1-4,-5 4,-2-5,0 0,-3 0,8 0,-8 0,8 0,-3 0,-1 5,5-3,-5 3,11 0,-4-4,3 4,-4 0,0-4,-1 9,1-8,-6 3,0-5,-1 0,7 0,-4 0,7 0,-9 0,1 0,3 0,-8-5,8 3,-8-3,8 5,-3 0,-1-5,5 4,-10-4,5 5,-1 0,2 0,9 0,-8 0,2 0,1 0,-3 0,13 0,-8 0,4-5,-6 4,1-4,0 0,-6 3,5-3,-10 5,10 0,-10 0,9-5,-3 4,0-4,3 5,-8 0,3 0,0 0,-3 0,8 0,-8 0,3 0,0 0,-3 0,8-5,-8 4,8-4,-8 5,3 0,0 0,-3 0,8-5,-8 4,3-5,1 6,-5 0,10 0,-10 0,4 0,1 0,-5 0,10 0,-5 0,1 0,3 0,-8 0,3-5,0 4,-3-4,8 5,-8 0,3 0,1 0,-5 0,10 0,-10 0,9-5,-8 4,3-4,1 5,-5 0,10-5,-10 4,4-4,1 5,-5 0,10-5,-10 3,5-3,-1 5,-3 0,3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8T18:17:27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23,'31'-13,"-6"3,-25 10,15 10,-1-2,14 3,5-6,-3-5,14 5,-4-4,5 4,-5-5,-1 6,0-5,-4 4,4-5,-5 0,0 0,5 0,-4 0,4 0,-5 0,-5 0,4 0,-9 0,3 0,-4 0,-1 0,6 0,-4 0,4 0,-1 0,2 0,5 0,0 0,-5 0,4 0,-5 0,1 0,4 0,-4 5,5-4,-5 4,3-5,-8 5,4-4,-11 4,5-5,-10 0,5 0,-1-10,-3-2,3-11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8T18:17:30.2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69,'6'-38,"-1"8,-5 30,26 15,-15-6,25 7,-18-11,0 0,8-4,-7 4,13-5,-3 5,5-3,0 3,5-5,-4 0,4 0,-5 0,0 0,0 0,5-5,-4 3,4-3,-5 5,0 0,0 0,-5 0,-2 0,1 5,-4-3,3 3,1 0,-4-4,9 4,-9-5,3 0,1 0,-4 0,13 0,-6 0,13 0,-9 0,9 0,-9 0,4 0,-5 0,0 0,0 0,-6 0,5 0,-9 0,4 0,-6 0,1 0,4 0,-3 0,4 5,-5-4,4 4,-3-5,4 0,-6 0,1 0,-5 0,3 5,-9-3,10 3,-5-5,1 0,3 0,-3 0,0 0,3 0,-3 0,9 0,-3-5,4 3,-6-3,1 5,-1 0,-4 0,-2 0,1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8T18:17:27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23,'31'-13,"-6"3,-25 10,15 10,-1-2,14 3,5-6,-3-5,14 5,-4-4,5 4,-5-5,-1 6,0-5,-4 4,4-5,-5 0,0 0,5 0,-4 0,4 0,-5 0,-5 0,4 0,-9 0,3 0,-4 0,-1 0,6 0,-4 0,4 0,-1 0,2 0,5 0,0 0,-5 0,4 0,-5 0,1 0,4 0,-4 5,5-4,-5 4,3-5,-8 5,4-4,-11 4,5-5,-10 0,5 0,-1-10,-3-2,3-11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37:37.49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442 159 7665,'-8'-4'-612,"1"0"1,3-4 1001,-4 5 0,6-6-194,-2 1 1,-1 2 89,1-1-14,1-1 0,-1-3-115,0-1 0,0 5 300,4-1-240,0 1-10,0-5 1,0 5 52,0-1 0,0 5 378,0-5 412,5 6 136,-3-8-326,3 8 1326,-5-3-1446,-10 5 63,7 0-539,-7 0 0,6 2 0,0 1 0,1 0-29,3 4 0,0-3 15,0 4 0,0 0-21,0 8 1,0-3 1,0 6 0,0 0 15,0 4 1,-4 1 24,0 2 1,0 3-25,4 5 1,0 0 36,0 0 1,2 1 89,1 2 1,-1 7-51,1 5 1,2 5 137,-1-1 1,4 5 20,-5-1-240,6 7-46,-7-12 0,6 5 133,-4-8 1,0-3-4,-4 0 0,1-5-16,3 1 1,-3-10-106,3 2 0,-3-8-206,-1 1 0,0-7 0,0-1 0,0-9 0,0 1 0,0-2 0,0-2-301,0 1-481,0-5-450,0 2-654,0-15-1466,0 2-552,0-8 1963,0 4-99,0 1 0,0 3 2040,0 1 0,-5-1 0,-1-3 0</inkml:trace>
  <inkml:trace contextRef="#ctx0" brushRef="#br0" timeOffset="409">57 543 8410,'-11'-5'38,"0"4"0,3-4 865,1 5-7,4 0 222,-2 0-286,0 0 172,4 0 374,-4 0 1,15 0-823,5 0 0,1 0 22,3 0 1,5 0-153,6 0 1,5-2 29,7-1 1,-1 1 27,8-1 0,0-2 142,-4 1 1,6 0-259,-10 4 0,6-4-52,-6 1 0,-2-1-181,-1 4 0,-3 0-241,-1 0 0,-5-1-466,-3-3 1,-7 2 419,-4-1 1,-2 1-2144,-2 2 463,-5 0-294,-1 0-3265,-5 0 5391,-10 5 0,3 2 0,-10 4 0</inkml:trace>
  <inkml:trace contextRef="#ctx0" brushRef="#br0" timeOffset="1082">1064 34 8475,'0'-11'1649,"5"0"-151,-4 4 109,4 2 936,-5 5 0,-4 9-2119,0 2 0,1 4 45,3 1 0,-4 1 72,0 6 1,0-1-128,4 1 0,0 5-191,0 2 0,0 2 31,0 2 0,0 2-35,0 1 1,0 1 34,0 7 0,-1 3-3,-3 8 0,3 2-144,-3 2 0,-1 3-158,2 5 1,-3-5-7,3-3 0,0-1 96,-4 2 0,4-9 123,-1 1 1,-1-10-13,2-5 1,-1-5 87,4-2 1,0-5-141,0-7 1,0-3 201,0-5 115,0 1 307,0-6 720,0-1-1442,0-5 0,0-15 0,1 5 0,3-13 0,-2-2 0,6-5 0,-1-4-548,5-4 0,-1 0-659,0-4 0,4-1 402,1 6 1,4-1-420,-2 4 0,4 5 785,0 3 0,1 7 186,0 4 1,-2 2 225,-2 2 1,1 3-26,-5 1 1,4 4 12,-4 0 0,0 1-67,-4 2 0,1 2 266,-1 1 0,-4 2 39,1 3 0,-4 2 26,3-2 1,-4 3 83,1 4 0,-3-3-106,-1 4 0,0 0-153,0-1 1,0 1 7,0-1 1,0-1-164,0 5 0,0 0 125,0 4 1,0-2-10,0-2 0,0 2-108,0-2 1,0 1 98,0-1 0,1-2-446,3-1 1,-2-3 168,6 6 1,-4-5-758,3 1 0,0-6 66,0-2 1,3 0-196,-2 0 0,5-2 428,3-5 1,0 0-64,-1 0 1,1-1 795,3-3 0,8-7 0,-4-7 0</inkml:trace>
  <inkml:trace contextRef="#ctx0" brushRef="#br0" timeOffset="1571">1821 905 8184,'-6'0'924,"-4"0"0,7 0 234,-4 0 56,4 0-234,-2 0-394,5 5 1,2-4-64,1 3 1,0-2-150,4 2 1,1-3 458,3 3-385,1-3-208,-1-1 0,4 0-139,0 0 144,0-5-169,1 4 1,-3-9-177,2 3 1,-1 0 82,1 0 0,-2-1-200,2-3 0,-4 0-136,-4-1 0,3 2 8,-2 3 60,-3-8 94,0 2 37,-5-5 0,0 2-54,0 5 1,-1-4 95,-3 0 0,-1 0 6,-3 3 1,-2 1 59,3 0 1,-3 1 90,-1 2 1,-1 3-39,1 5 0,-4 1-69,0 3 0,-2 2 171,2 6 0,2 0-38,-6 3 1,4 3 71,-4 5 1,0-1 51,-4 1 1,2-1 205,2 1 0,-1 3 55,5 1 1,0 3 262,4-4 0,1 6 246,2-2 0,3-1-367,5 1 1,2-5 65,6 1 0,2-2-143,13-1 1,-2-6-187,9-1 1,4-5-150,4-4 1,4 2-164,0-5 1,3 0-142,4-4 0,-2 0-473,2 0 0,0-5-1558,-4-3 0,1-6 974,-8-1 1,0-4-3047,-4 4 4221,-5-10 0,3 1 0,-3-10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8T18:17:30.2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69,'6'-38,"-1"8,-5 30,26 15,-15-6,25 7,-18-11,0 0,8-4,-7 4,13-5,-3 5,5-3,0 3,5-5,-4 0,4 0,-5 0,0 0,0 0,5-5,-4 3,4-3,-5 5,0 0,0 0,-5 0,-2 0,1 5,-4-3,3 3,1 0,-4-4,9 4,-9-5,3 0,1 0,-4 0,13 0,-6 0,13 0,-9 0,9 0,-9 0,4 0,-5 0,0 0,0 0,-6 0,5 0,-9 0,4 0,-6 0,1 0,4 0,-3 0,4 5,-5-4,4 4,-3-5,4 0,-6 0,1 0,-5 0,3 5,-9-3,10 3,-5-5,1 0,3 0,-3 0,0 0,3 0,-3 0,9 0,-3-5,4 3,-6-3,1 5,-1 0,-4 0,-2 0,1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8T19:13:01.2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1 114,'25'-25,"0"5,-19 20,10 0,2 0,0 0,3 0,-9 0,10 0,-5 0,6 0,0 0,-1 0,1 0,0 0,-6 0,4 0,-3 0,5 0,-6 0,5 0,-5 0,6 0,-1 0,1 0,5-5,-4 3,3-8,-4 9,-1-4,1 0,5 4,-4-4,8 0,-3 4,10-9,-4 8,4-3,-10 5,-6-5,3 4,-2-4,5 5,3 0,-13 0,3 0,-6 0,2 0,4 0,6 0,-4 0,3 0,-4 0,5 0,-4 0,8 5,-8-4,4 4,-1-5,-3 0,4 0,-6 0,1 0,-5 0,3 0,-3 0,-1 0,5 0,-5 0,1 5,3-3,-3 3,-1-5,5 0,-5 0,6 0,-1 0,1 0,0 0,-6 0,5 0,-5 0,6 0,-6 0,5 0,-10 0,5 5,-1-4,-3 4,8 0,-9-4,5 4,-1-5,-3 5,8-4,-8 4,3-5,0 0,-3 0,8 0,-8 0,3 0,0 0,-3 0,8 0,-8 0,3 0,1 0,-5 0,9 0,-8 0,3 0,1 0,-5-5,10 4,-10-4,5 5,-1 0,-4 0,10 0,-10 0,5 0,-1 0,-3 0,8 0,-9 0,5 0,-1 0,-3 0,8 0,-8 5,8-4,-3 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8T19:13:04.3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74,'6'-37,"-1"1,-5 35,25 1,-13 1,14 4,-11 0,-7-3,13 3,-3-5,4 5,-4-4,8 9,-7-9,9 9,-1-8,2 8,0-9,4 4,-4 0,5-4,0 4,-6-5,5 0,-4 0,5 0,-5 0,3 0,-3 0,5 0,5 0,1 5,6-3,4 3,1-5,1 0,-2 0,-5 0,1 0,4 0,-4 0,10 0,0 0,7 0,5 0,-5 0,-7-5,-1 3,-3-3,5 0,-11 4,-7-4,4 5,-7 0,9 0,-1 0,-9 0,4 0,-10 0,4 5,-4 1,0 6,3-6,-3 4,5-4,0 6,0-6,0 4,0-9,0 4,0 0,-5-4,-2 4,-4-5,0 0,4 0,-3 0,9 0,-9 0,8 0,-3 0,5 0,0 0,0 0,0 0,0 0,0 0,0 0,-1 0,1 0,0 0,0-5,0-1,5 0,1-4,1 4,-8-1,-10-3,8 9,-10-9,16 9,-13-9,4 8,-11-3,5 0,-5 4,6-4,0 5,-1 0,1 0,4 0,-8 0,8 0,-10 0,6 0,-1 0,1 0,0 0,-6 0,5 0,-5 0,6 0,-1 0,-4 0,-2 0,1 0,0 0,11 0,-4 5,3-4,-9 4,8 0,-2-3,10 3,0-5,0 0,0 5,-5-4,4 4,-5-5,1 0,-1 0,-5 0,-1 0,-4 0,-2 0,0 0,-3 0,8 0,-8 0,8 0,-3 0,4 0,-4 0,3 0,-3-5,5 4,-6-4,5 5,-5 0,6 0,-6 0,5 0,-5 0,1 0,3 0,-3 0,-1 0,5 0,-10 0,10 0,-10 0,5 0,-1 0,2 0,-1 0,4-5,-3 3,5-3,-1 5,1 0,0 0,-1 0,1 0,-1 0,-4 0,3 0,-3 0,-1 0,5 0,-10 0,5 0,-1 0,2 0,-1 0,5 0,-10 0,4 0,1 0,0 0,1-5,3 4,-3-4,5 5,-1-5,1 4,-1-9,1 8,0-3,-6 5,0 0,-1-5,-4 4,15-4,-18 5,11 0,-4 0,-7 0,16-5,-12 4,-1-4,-42 25,0-15,-41 10,20-21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9:51:29.42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2944 1360 8138,'11'0'-139,"1"0"0,-1 0-197,0 0 1,4-4 472,0 0-62,5 1-31,-7 3 1,8 0 46,-2 0 0,2-2-18,1-1 0,4 1 2,1-1 0,0 1 3,-1 2 1,-2 0 10,2 0 0,2 0-15,-2 0 0,5 0 6,-1 0 1,4 0 28,3 0 0,3 4-33,5 0 0,4 0 102,0-4 1,3 3-60,-3 1 0,1 0-4,-2-4 0,3 0-18,6 0 1,4 0 12,2 0 1,2 0-37,-1 0 0,-2 0-9,-2 0 1,3-1 11,4-3 1,2 3 10,2-3 0,-4-1 11,1 1 0,-1-1-41,-3 1 1,3 3-12,4-3 1,1 3-15,-1 1 1,-1-4-88,-10 1 0,6-1 36,1 4 1,1 0 65,3 0 1,-6 0-120,-2 0 1,-7 0 10,4 0 1,3-4 33,4 0 1,2 1 28,-9 3 0,0-2 4,-4-1 0,0-3 40,0-6 1,4 1 14,0 0 1,0 2 44,-4-2 1,-2 2-86,-5-6 1,-1 3 15,-7 0 1,-1 0 2,2-3 1,-2 1-122,1-5 1,1 4 51,-4-3 0,2-1-18,-7-3 1,2-1 34,-9 1 0,1-1-11,-5 1 1,-1-5 14,-2 1 0,-3-4-7,-4 4 1,-3-4-65,-1 4 0,1-5 66,-6 1 1,1 1-44,-4-1 0,-1 0 18,-3-4 0,-3 1-10,-8-1 0,1 2 58,-5 2 1,-3-2 80,-4 6 1,-9-4 63,1 4 1,-8-4-97,-3 4 0,-2 0 22,-5 3 1,0-3-45,-5 0 0,-5-1 1,-5 5 0,-7 3-211,-9 1 1,4 3 224,-4-4 0,1 5-23,-4-1 0,-4 4-9,-8 3 0,2-2 6,3 3 0,-5 2-10,46 3 1,-1 0 0,-44-3 23,0 1 0,46 2 0,-1 1-200,0 1 0,-1 0 1,-2-1-1,-2 0 208,1 0 0,0-1 0,-2 1 0,0 0-10,1 0 1,1-1-1,-1 1 1,-1 0 0,1 1 1,-2 0 0,1 0-1,-1 0 8,3 0 0,0 0 0,-1 0 0,0 0 6,1 0 0,0 0 0,-4 0 0,1 0-10,5 0 0,0 0 0,-3 0 0,0 0 3,1 0 0,0 0 0,3 1 0,1 0-34,-1 1 0,1-1 0,-2 0 0,-1 0 26,-3 1 0,0-1 0,2 1 0,1-1-45,3 1 0,-1 0 0,-2-2 1,-1 1 15,0 1 0,0 0 0,2 0 1,0 1 7,-43 0 1,0 1 1,3-4 0,2 4-15,41-2 1,1 0 0,-40 5-38,0-3 0,-3 3-117,-4-3 0,7 5-195,4-2 1,5 3 327,2 2 0,1-1-188,-1 0 1,-3 0 54,-1 1 1,5 0 55,3 3 1,5-3 75,-1 3 1,7 2 3,4-2 0,4 1 17,3-1 0,5 1 134,7 3 1,-2 2-192,6-2 27,-6 2 354,8 1 1,-3 1-268,4-1 1,1 1 186,3-1 1,3 5-239,4-1 0,1 4 8,0-4 1,4 1-18,3 0 1,3-2-31,0 5 0,2-5 3,3 1 1,-2 1-49,5-1 1,1-1 55,3-6 1,0 2-90,0-2 0,5-1 132,2 0 1,3 0-1,1 0 1,7 2-6,4-5 0,6 4 120,5-4 0,10 4-104,2-4 1,7 0 102,1-4 1,2 0 30,1 1 1,5-1-67,3 0 1,8-1-3,7-3 0,-2 3-240,2-2 0,2 2 237,1 1 1,3 0-39,9 1 1,-3-1-6,-1 0 1,3 0-11,1 1 1,2-1 27,-6 0 0,-3 2-31,-8 1-1,5 0 22,2 5 0,-3-4-30,0 4 1,-3-6 95,-2 2 0,5-2 12,-1-2 1,4-3-25,-3-1 1,3-4 95,-4 0 0,9-1-92,-1-2 1,5-4-44,-5 0 1,-39-2-1,0 0-244,0 0 1,-1 0 0,1-2 0,0-1 30,46-6 0,-2-1-772,-9 1 1,6-2-7,2-1 1,-5-3-1272,-7 2 2183,3 3 0,-4-2 0,3 3 0,-4-4 0,-4-2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9:51:33.42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832 1090 8149,'11'0'-215,"0"-3"-25,0-1 0,4 0 218,0 4 0,5-4 57,-1 1 1,2-1-50,2 4 0,-1-4-24,1 0 1,3-1 173,0 2-105,5 1-12,-2-3 0,3 2 131,-2-1 0,3 0 18,-3 4 1,2-1 111,2-3 0,1 3-103,2-3 0,3 3-3,5 1 1,3 1-105,-3 3 0,6-1 58,-6 4 1,-2-3-69,-1 3 0,-1-4 56,4 0 1,5-1 14,2-2 0,4 0 1,4 0 0,-4-2-10,1-1 0,-3 0-44,-5-4 0,5-1 15,-2-3 0,3 0-136,1 0 1,1-1 140,-1 1 0,-4 0-166,1 0 0,-5-1 20,5 1 0,-1-4-38,4 0 1,-3 0 90,-1 4 1,-4-2-11,0-1 0,-2 1 3,-1-2 1,2-2 11,1-2 1,-2 1-127,3 0 0,1 0 111,-1-1 0,-4-2 0,-4 2 0,-5-2 1,2-1 0,-9-1 0,-2 1 0,-4 3-8,0 0 1,-6 1-1,-2-5 1,-3 4-9,-5 1 0,-2 0 6,-5 0 0,-5-4-195,-2 4 1,-8 0 117,-4-1 0,-4 1-76,-3-5 0,-4 5 146,-7-1 0,-4 1-6,-8 0 0,-2-2 10,-5 5 1,-4-4 154,0 4 1,-4-1-104,4 1 0,-9 2 160,2-2 1,-4 3 13,0 1 1,6 1-260,-3 2 0,0-2 195,-3 3 0,-7 0-54,0 0 0,4 4-119,-1 0 1,-2-2 67,2 1 1,-10-1-108,2 1 1,1 3-172,0-3 1,1 3 101,-2 1 1,2-1 112,-5-3 1,7 3-11,4-3 0,-1 3 16,9 1 0,-4 3-139,-1 1 1,5 4 5,0-5 0,4 6 154,7-1 1,4 2 2,-1 1 1,6 0 19,-2 0 1,0 1 113,4-1 1,-1 4-127,9 0 1,-3 1 204,6-1 0,2-1-174,5 4 0,4-4 78,-3 1 1,1 1-98,-2-1 1,4 4 21,-4-4 1,4 5-2,0-1 1,5-2-46,-1 2 0,5 0 8,-1 3 0,-1 1 20,1-1 1,4-3-9,3-1 1,2 1-4,-2 4 1,0-1 35,4 1 0,0 0 4,4 4 0,1-4 6,3 3 0,6-3 3,5-4 0,9 4 27,-2-4 0,12 5 105,0-5 1,11-2 54,0 2 1,7-5-90,0 0 0,8-1 82,4-2 1,12 0-28,7 1 0,0-2-243,3-3 0,4 2 195,4-5 1,6 1-306,-7-2 1,-40-2 0,-1 0 219,46 2 0,-46-1 0,0-1-65,-1 1 0,0 0 0,43-1-301,-7 3 0,0 1 172,7-2 1,-10 2-1091,-1-1 1,-3-1 1194,-5 4 0,1-1 0,-1 4 0,-4 2 0,-2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9:51:35.191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966 1551 7926,'0'-11'-66,"5"5"1,2-4 131,4 2 0,0 3-20,0 2 0,1-4 0,2 5 47,1-6-264,5 6 93,-7-3 0,8 4 215,-2-3 0,3 3-69,5-3 0,1 1 272,6 0 0,1 1-32,2-1 0,2 1-16,2 2 0,3 0-143,-3 0 0,3 0 29,1 0 0,1 0-147,3 0 0,3 0 90,8 0 0,1 0-19,3 0 0,2 0 14,-2 0 0,3-1-74,4-3 1,7-2 74,4-5 0,4 0-264,-3-1 0,1 1 198,3 0 1,-1-4 2,7 0 1,-5-4-106,-2 4 0,4-5 97,3 2 1,3-2-128,-6 1 136,-2-2-16,-5 3 1,7-3-1,8 2 1,-8 2-18,-4 2 0,0 1-11,0-5 1,5 4 43,-1-3-1355,-8 4 1328,-4-7 1,-6 3 45,3-4 1,1 3-31,-5 0 1,-5 1 14,-6-5 1,-7 1-22,-4-1 1,-8-1 3,-4-2 0,-3 3-26,-4-4 1,-3 1 231,-4 4 1,-7-7-271,-5 6 0,-5-1 496,-6 1 1,-6-3-565,-5 0 0,-6-4-79,-10 3 1,-1-3-60,-6 4 0,-5-4 96,-2 4 1,-9-4 146,-6 4 0,-10-4-85,-9 4 1,-3 0-275,0 3 1,-7-1 316,-5-2 0,41 14 0,-2 0 19,-3-1 1,0 0 0,-2 3 0,-1 0-240,-1 1 0,0-1 1,-3 2-1,0-1 214,-3 0 1,0-1 0,-1 2 0,-1 0 27,-1 2 1,0 1 0,-1-1 0,1 1-19,-4-1 0,-1 0 0,-2 1 0,0 0 49,2 1 0,2 1 0,2 0 1,1 1-30,1 2 1,1 0 0,-1 0-1,-1 0 44,-2 0 0,0 0 0,6 2 0,1 1-47,4 0 1,0 1-1,0 2 1,1 0 1,-1 1 0,0 1 0,1-1 0,0 2-84,5 0 0,-1 1 1,-1 0-1,1 1 112,-44 7 0,45-5 1,0 1-18,-42 16 1,44-14-1,-1 0-2,-42 18 0,46-15 1,1 1 112,-44 21 0,3 2-41,8 2 0,3 0 145,9 0 0,1-4-150,2 1 1,-1 0 13,5 7 0,10-3-58,9 3 0,5 1 2,2-2 0,5 5-74,3-5 216,3 6-113,5-13 0,-1 8 435,8-8 0,-1 3-406,8 1 0,0-2 237,4-1 1,10-2-256,5-3 224,10-2-122,4-1 1,16-3 52,7-5 1,18 0-107,12-3 1,15-2-453,-48-11 0,3-1 0,5-1 0,3-1 304,3-3 0,1-1 0,3 0 0,0-1-13,5-1 0,2-2 0,8 1 0,2-1-69,-2-1 0,1 0 0,7 0 0,2-2-315,-2-1 1,0-1 0,-3-2 0,1-1 221,5 0 0,1 0 0,-1-1 0,1 0-337,3 0 0,1 1 0,-30 2 0,1 0 1,-1 0 297,23-3 0,1 1 0,-24 2 0,1 0 1,-1 0 242,24-4 0,-1-1 0,6 3 0,0 0 0,-5-1 0,-1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9:51:38.124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11505 1079 7751,'6'0'0,"5"0"427,0 0 0,2 0-208,6 0 0,3 0-473,4 0 0,5 0 118,-1 0 0,8 4-159,3 0 0,4 0 592,4-4 1,-2 1-110,6 3 0,-6-2 349,2 6 0,-2-5-240,2 5 0,8-6 0,11 2 0,-1 1 1,4-1 1,-2 0-37,-2-4 1,2 0-391,2 0 0,3-2 307,4-1 1,-4-2-139,-3-3 1,-1-1 41,1 6 1,-1-5 85,5 4 1,-4-1-65,4 2 0,-7 0 87,3-4 1,0 4-75,7-1 1,1-1-9,0 2 0,-6-1-17,-1 4 0,1-4-110,2 0 0,-1-3-63,1 3 1,-9-1 112,1 1 1,-6 2-76,3-6 0,0 5 78,3-5 1,-1 4-178,-2-3 0,-3-1 50,-5-3 0,-1 0 54,-2 0 0,2-2 2,-3-2 1,2-1-14,-2-3 0,-2-2-60,-5 2 0,-5-1 66,-3 2 1,-3-4 121,-4 4 0,-1-7-124,-3-1 0,-4-1-100,1 5 1,-6-2 47,-5-2 1,-2 1-103,-3-5 0,-3 1 80,-8-1 0,-3-2-78,-8 2 1,-4-3 193,-7 0 0,-3-1-119,-5 0 1,-6 1 132,-5-1 0,-11 5-56,-11 3 1,-6-1-94,-5 0 0,-6 5 154,-2 3 1,37 10-1,-1 1-116,-2-2 1,0 1 0,-1 0 0,1 2 143,-1 1 1,1 0 0,1 1 0,-1 1 91,2 0 1,-1 0 0,0-1 0,-1 1-9,1 2 1,1 1-1,-5-2 1,1 2-69,2 1 0,-1 0 1,-1 0-1,1 0-42,0 0 0,1 0 0,-3 0 0,0 1 37,3 1 1,-1 0 0,-3 0 0,-1 2-66,-2 1 0,2 1 0,2-1 1,1 0 11,1-1 0,1 0 1,0 1-1,0 0-42,-2-2 1,0 1 0,-44 6-19,9 1 1,-3 4 77,-1 0 0,-3 2 9,6-2 1,4-3-16,11 3 0,1 1-119,3-1 0,-1 5 128,-3-1 1,7-2-99,8 2 0,-1 0 25,1 3 0,-1 1-49,1-1 1,3 2 147,-3 2 1,2-2-1,2 2 1,9-1 156,2 1 1,7-2 86,1 2 0,2-1-123,1 1 1,2-2 294,2 2 0,2-2-335,6-1 1,4-1 120,3 1 0,3 4-195,1 3 0,3-1 32,1 1 1,4-4-30,0 4 1,8-4 145,6 4 0,6-5-77,9 1 0,6-6 267,9-1 0,1-2-114,11 2 0,-3 1-117,6-5 1,5 4-33,14-4 1,7 3-324,8-3 0,5-3 314,-1-5 0,-44-5 0,2-1-90,6 1 1,0-1-1,-3 0 1,0 0-109,1-1 1,0 0 0,4-1 0,0 0-143,4 0 0,0-1 0,-1-1 1,1-1 112,3-1 1,1-1-1,-3-1 1,1-1-340,3 1 1,0-1 0,1-1 0,0-1 73,-4 3 0,-1 0 0,-1-3 0,1 1-3,1 1 0,-1 1 1,-4-3-1,0 1-266,-1 1 0,0 1 0,-1-1 0,-1 1 637,0 1 0,0 1 0,1-1 0,0-1 0,-5 1 0,-1 0 0,0 0 0,0 1 0,0 0 0,0 1 0</inkml:trace>
  <inkml:trace contextRef="#ctx0" brushRef="#br0" timeOffset="2839">2472 1922 7744,'6'-5'1268,"4"-1"-483,1-5-468,2 4 1,4 2-354,-2 5 0,3-3-103,4-1 0,-1 0-99,-2 4 1,6 0 300,-3 0 1,3-4 241,-2 1 1,1-1-52,2 4 0,-1 1-168,5 3 1,-2-2 51,2 6 0,3-4 47,-3 3 0,2 1-139,2 3 1,5 1 40,2 3 1,5-6-4,7 2 1,-1-3 164,8-1 0,-3 2-89,-1-5 0,1-2 113,-1-6 1,9 2-43,2-6 0,2-3-51,-6-4 1,2-1 32,-5 1 0,9 1-113,-2-4 1,7 3 239,-3-4 0,-1 5-115,-6-1 0,2-1-24,-2 1 0,2 0 25,1 4 0,-3-1-25,-1 1 0,-4 0-618,1 0 1,-6 0-719,-2-1 0,-4 5 1353,0-1 1,1 1 306,-4-4 1,0 3-321,-11 1 0,1-1-158,-9-3 1,-4 3-7,-3 1 1,-7-1 140,0-3 1,-6 0-293,-6 0 0,0-2 45,0-2 1,-6 1-369,-6-4 0,-5-1 177,-9-3 0,-3-1 59,-5 1 0,-1-2 97,-2-2 1,1 2-6,-6-2 0,3 2-27,-3 2 0,0-2 124,4-2 0,-4 2 52,1-2 1,-7 2-62,0 2 1,-5 0 164,5 4 1,-5-4 15,4 4 0,0-4-48,0 0 0,3-1-72,-3 1 0,-2 0 89,-2-1 0,-2 1 79,-1-1 0,1 1-29,3-1 0,-2 1-199,6-1 0,-6 1 117,1-1 1,-5-2-181,-2 3 1,-4-3 83,4 6 1,-2-1-68,-2 1 0,-1 0 13,-10 4 0,0 0-243,-3 3 0,-1 2 262,1 3 0,-10-2 13,-2 5 0,-6 1-45,3 3 1,-7 0-102,49-1 1,1 2 0,-3 1 0,1 1 105,-2 0 0,-1 1 1,-1 1-1,0 1 38,0 2 1,-1-1 0,1 1 0,0 1-3,-2 0 0,0 0 0,7 1 0,2 0 28,-45 5 0,6 4 8,-2-4 0,1 1-83,3-1 0,8-1-182,6 5 1,-5-4 115,-2 3 1,-2-3 108,3 4 1,8 0 43,2 3 1,5 1 0,-1-1 0,0 4 3,8 1 0,-1 0-109,8-1 0,4-1 177,4 5 1,10-4-240,1 4 1,5 2 420,2 5 0,6-1-373,2 5 0,4-2 242,3 6 0,3-6-219,5 6 1,3-3 38,4 3 1,2-1 65,9-3 0,2 3 23,7-3 0,3-1 194,7 1 0,8 0-57,7 4 1,6-5 167,6-3 0,-1-3-41,8-4 1,1-6 47,2-5 1,8-6-220,11 2 0,-5-2 59,1-2 0,4-3-355,4-1 1,3-3 204,-50 0 1,1-1-1,2-1 1,0-1-274,1 1 1,1-1-1,2 1 1,1-1 272,0 1 0,0 0 0,3-2 0,1 1 13,2 1 0,0 0 0,1 0 0,1 1 12,1-2 0,1 1 0,2 3 1,1-1-28,-5 0 0,-1 0 1,-2 0-1,0 2-131,-3-1 0,0 1 0,4 0 0,2-1 4,1 1 1,0-1 0,-2 1-1,0 0-11,1-1 0,-1 1 0,0-2 0,0-1 11,5 1 0,-1 0 1,-8-3-1,0 0-88,-1 1 1,0 0 0,-4-1 0,-1-1-1196,-1 0 0,1 0 1359,-2 0 0,0 0 0,43 0 0,-3-2 0,-2-6 0,-1-4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9:51:44.452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1394 4326 7881,'5'-8'0,"2"1"0,1 1 457,3-2 0,-3-2-656,9 9 261,-6-4-5,0 0 1,2 2-353,2-4 1,-2 4 192,6 0 0,-1-2-28,0 1 1,4-4 222,-4 5 0,0-1 199,0 4 0,1-4-174,4 0 0,3 1-209,0 3 0,0 5 168,-3 2 0,3 3 69,0 1 0,2 1 83,-2-1 1,3 4 205,4 0 0,2 0 126,3-4 1,-2 0-43,5 1 0,0-2-843,4-3 0,-1-2-848,-3-5 0,3 0 1172,-3 0 0,3 0 723,1 0 1,3 0-26,1 0-512,10-5 1,-11-1-13,9-5 0,-5-1-185,0 1 0,2-4 80,-5 0 0,4-4-32,0 4 1,1-3-22,-2 3 1,0-5 233,-7 1-196,3-2 1,-13-2 152,2 1 0,-2 1-120,-1 2 1,0-2-38,-1 2 0,0-1 69,-3 1 0,1-2-131,-5 2 1,0 2 18,-3-2 0,-2 0-65,-2-3 1,-3-1 81,-5 1 0,0-1-102,1 1 1,-2 0 101,-3-1 1,-1-3-11,-2 0 1,-3-1 34,3 5 0,-3-4-23,-1 0 1,0-1-12,0 5 1,0-1-7,0 1 1,0-2 2,0-2 1,2 2-17,1-2 1,-1 1-8,1-1 0,2 1 94,-1-5 1,1 4-73,-1-4 0,-3 1 104,3-1 1,-2-2-84,2 2 0,-3 1 118,3-1 0,-3 5-59,-1-1 1,-5 1-11,-2-1 0,-3 2-70,-1-2 1,-6 1-12,-1-1 1,-5 2-105,-3-2 1,-4 2 82,-7 1 0,-3 1-79,-5-1 1,1 1 65,3 0 1,-3 3 68,3 0 1,-3 5-10,-1-1 1,-1-1 11,-3 1 1,-2 1-15,-5 7 1,-4-3 5,0 2 0,2 0 116,5 0 1,-7-1-112,0 6 1,-10-1-93,-5 4 0,1 0 95,2 0 0,-9 0-370,3 0 1,-5 0 307,-3 0 0,6 4 37,2-1 0,-6 6-26,2-1 0,-1 2-1,1 1 0,4 0 8,7 0 0,0 1-97,7-1 0,-2 0 106,-1 0 0,3 2 18,0 2 0,7-3 9,1 3 1,1 1-98,6-1 1,-4 2-136,0-2 0,-2-3 82,-1 3 0,5 1 23,2-1 1,8 2 73,4-2 0,-2-2 194,1 6 1,1-5-232,3 1 1,4 1 55,0-1 1,5 5-102,-1-1 0,-1 1 75,0-2 0,2 4 2,7-4 1,-2 4 15,5 0 0,-4 2-4,4 2 0,0-1 70,4 5 0,3-4-94,1 4 1,4-4 168,0 4 1,1-4-85,2 4 1,0-3 47,0 3 1,0-4-17,0 4 0,2-4 11,1 4 1,0-4-50,4 4 0,2 0 12,6 4 0,-1-4-94,5 0 1,-1-4 82,5 4 0,-1-5 22,1 1 0,4-6-36,3-1 1,3-2 130,0 2 0,1 1-13,0-5 0,3 4 98,1-4 0,2 3-134,1-3 0,0 1 27,8-1 0,2-1-123,1 5 1,-1-5 99,2 1 1,-4 1-23,3-1 1,-2 0-12,6-4 1,3-1 123,8-2 1,-3 2-63,-1-3 0,-6-1-40,3 2 0,-1-5-1,9 5 1,-1-6 20,1 2 1,-6-1-124,-2 0 1,-6-1 76,-2 1 0,-3 0-298,3 1 0,-3-3 107,3 3 0,-3-3-372,4-1 1,-5 0 201,5 0 1,-5 0-1093,5 0 0,-1 0 1378,4 0 0,1 0 0,-1 0 0</inkml:trace>
  <inkml:trace contextRef="#ctx0" brushRef="#br0" timeOffset="1332">3753 1832 8068,'11'-12'-368,"0"6"438,1 2 1,-1 3-81,0 1 0,2 0 119,2 0 1,-2 0-135,6 0 0,0 0 144,3 0 0,2 0-40,2 0 0,3 0 142,5 0 0,-2 4-4,-2 0 0,6-1 184,-2-3 0,2 2-21,-2 1 1,-1 0-77,1 4 1,0-4-125,0 1 0,3-3 73,0-1 0,5-1 5,-5-3 0,1-2-19,-5-6 0,1-3 4,0 0 0,-4-1-87,0 1 0,-5-2-147,1-6 1,-6 2 40,-2 2 0,1-2 128,4 2-1,-5-3-103,1-4 1,0 2 78,3-2 0,0-2-54,-4 2 0,3-5-36,-2 1 1,-3-3-113,-1 0 0,2-1 112,-2 0 1,0 1-12,-4-1 1,-4 0-77,1 1 1,-4 1 85,3-1 1,-4 1-67,0-5 0,-1 1 59,-2-2 0,-5-2-112,-3-5 0,2 2 100,-2 2 1,1-2 5,-4 6 0,-2-5-35,-2 5 0,1-4 0,-4 3 1,-1 0-92,-3 0 1,-2 2 94,-2-5 1,1 1-67,-5-1 1,3 2 57,-3 5 0,1 2 17,-5 2 0,-5 2-13,-2 6 1,-4-1 3,-4 1 1,-2 5-21,-5 2 1,0 2 2,0 2 0,-2 1-202,-2 2 0,-3 3 128,-9 5 0,-1 0-267,-6 0 1,4 0 235,0 0 1,-5 7 9,-6 4 1,3 0 74,0 4 1,11 1 5,1-1 1,3 5 3,-7-1 0,4 3-45,-4 5 1,10-2-126,2 5 1,4-4 85,3 4 1,1 0 146,3 3 1,-2 0-118,5-3 0,6 1 5,5-5 0,4 4-56,4-4 1,3 6-16,4-2 0,5-2 24,-1 2 1,5-4 207,-1 4 1,8 0-144,3 4 0,-1 4 12,1-1 1,1 4 9,3-3 0,3 4-62,1-1 0,5-1 153,-2 1 0,7 1 3,1 3 0,5-1 97,-1 1 1,2 0-63,1 0 1,6 0 136,2 0 1,2 0-5,2 0 0,3-1-45,1-3 1,3-1-73,-3-3 1,3-3 8,-4 0 0,7-2 202,1-6 0,2-1 26,9-6 0,2-3 27,6-4 1,7-2-206,0-3 0,9-3-340,10-8 1,1-2-78,-41 1 0,1-1 0,4-2 1,0-1-71,-1 1 1,0-2 0,6-4 0,0-1-238,-2 0 1,0 0 0,1-2 0,-2 0 125,-6 4 1,-1 0 0,9-2 0,1-1-36,-4 1 1,0 0 0,4 1-1,0 0 447,-5 1 0,-1 0 0,3 0 0,1 1 0,0 1 0,0 1 0,-1 1 0,1 1 0,-2-1 0,1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37:34.19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407 57 8432,'-6'-5'-477,"1"4"1,5-5 636,0 2 762,0 3 105,0-9-224,0 3-265,0 1 371,0 1 793,0 5-358,0-5-626,0 4-160,-5-4 109,4 5 33,-4 5-3,5 1-168,0 5-327,0 1 0,0 3 402,0 0-335,0 0-67,0 1 1,0 2 0,0 4-135,0 1 112,0-5 1,0 7-79,0-3 0,0 7 104,0-2 0,0 4-17,0-1 0,0 4 16,0 4 0,0 2 0,0 5 0,0 4 317,0 0-131,0 0-223,-5 1 1,3-3 469,-1 2-73,1-8-281,2-2 0,0-9 165,0 1 1,4-6-169,0 1 1,1-7 33,-1-4 0,-3-2 59,3-2-334,2 0-234,-5 1 91,9-6 69,-8-1-2692,3-5 1688,0-5 1,-4 2-924,3-4 1,-3 3 517,-1-4 1,0 5-2163,0-5 3605,0 1 0,-5-5 0,-1 1 0</inkml:trace>
  <inkml:trace contextRef="#ctx0" brushRef="#br0" timeOffset="371">12 453 8362,'-7'-5'298,"2"4"2764,5-4 0,13 5-1993,2 0-542,3 5-198,-2-4 1,3 5 164,7-2 1,-1-3-74,5 3 1,2-3 53,5-1 1,0 0-239,4 0 0,-4 0-85,0 0 0,-1-5 44,-2-2 0,-2-3-117,-2-2 1,-1 1-522,-2 0 0,-3 1-120,2 2 0,-2-2-416,-2 3 0,0-4 258,-3 0 0,2 4-368,-2-1 0,-3 4 247,-1-3 0,-2 3-1110,-2-4 1081,0 6 870,1-3 0,-6 0 0,-1-1 0</inkml:trace>
  <inkml:trace contextRef="#ctx0" brushRef="#br0" timeOffset="1085">860 12 8450,'-7'-5'3571,"2"4"-2987,5 1-96,0 6 0,0 1 424,0 1 0,0 3-330,0 4 0,0 6-122,0-3 1,0 1-165,0 4 0,2-3 34,1 6 0,-1 2-223,1-2 1,2 6 87,-1-2 0,4 3 34,-5 0 1,5 3-12,-4 1 1,1 1-52,-1 7 1,-3 2-50,3 6 0,-3 1 6,-1-5 1,-1-2 8,-3-5 1,3-3 44,-3-5 1,1-4 201,0 0 0,1-9-110,-2 2 1,3-7 92,1 3 0,0-9 218,0 1 67,0-2-329,0-3 1,-1 0 6,-3-6 0,3-2 17,-3-2 0,3-2-56,1-5 0,0-4-726,0 0 0,0-7 312,0 0 1,4-1-1509,-1-3 849,1-8 104,1 4 0,2-5-437,4 4 1,-2 2 484,2-1 0,-2 3 101,6 4 0,-1 2 239,1 2 0,-3 3 140,3 4 1,2 6 282,-2 2 1,1-1 9,-1 1 0,-2 1 44,2 3 1,1 0-63,-1 0 0,0 1 257,-3 3-433,-1 2 0,-1 5-6,-2 1 1,0-1 10,-4 0 1,0 0-124,-4 1 1,0-1-43,0 0 0,0 1 50,0-1 0,-1 4 178,-3 0 0,3 0-50,-3-3 1,-1 0 140,1 3 0,0-2-17,4 2 1,0 1 219,0-1 0,0 0 213,0-3 1,0 3-200,0 0 1,0 0 222,0-4-238,5 0-57,2 1 0,5-1 258,3 0 0,-1-1-24,5-2 1,0-2-126,3-2 0,-2-3-308,3 3 0,-7-3-295,7-1 1,-4-3-1196,0-1 0,1-4 763,-5 4 0,0-4-1274,-4 0 1,1 2 641,-1-2 1,-4 5 356,1-5 0,-1 4 93,5-3 859,-6 4 0,4-12 0,-4 3 0</inkml:trace>
  <inkml:trace contextRef="#ctx0" brushRef="#br0" timeOffset="1446">1651 713 8520,'0'-8'1950,"0"1"-470,0 4 3281,0-2-4124,0 15 0,1-2-149,3 7 0,-3-2-7,3-2 1,-3 0-135,-1 1 1,0 3-77,0 0 0,0 5-30,0-1 1,0 2 15,0 2 1,0 3 33,0 0 1,-1 1-43,-3-5 1,3 0-176,-3-3-62,3 2 78,1-9 0,0 5-122,0-6 1,0-3-157,0-1-456,0-4-828,0 2 572,5-10 0,-2-5 370,4-5 1,-4-4-1453,0 4 1,-1-7 240,-2 0 1741,0-1 0,0-15 0,0 3 0</inkml:trace>
  <inkml:trace contextRef="#ctx0" brushRef="#br0" timeOffset="1644">1696 182 8936,'0'-7'4408,"0"2"-2225,0 5-1100,5 0-631,-3 0 1,4 0-236,-2 0 1,-2 0 1,6 0 0,-6 2-345,2 1-186,2-1 0,-1 4-353,3-2 0,-2-2-113,-2 6 0,-2-1-1174,6 4 0,-4 1 465,3-1 1487,-4 0 0,7 1 0,-4-1 0</inkml:trace>
  <inkml:trace contextRef="#ctx0" brushRef="#br0" timeOffset="2231">2262 566 8291,'-7'0'1387,"2"0"40,5 0 657,-5-5-1406,4 4 1,-5-6 540,2 4-599,3 1 0,-5-3-313,2 5 0,1 0-71,-4 0 0,3 0 737,-4 0-617,1 0 1,-4 0-341,-1 0 0,-3 2-50,0 1 0,0 0-27,4 4 0,-4-3-124,0 4 0,-2-2-240,2 2 0,3 2 172,-3-3 0,2 3-176,2 2 0,3-2-146,1-3 233,4 3 79,-7-4 1,9 2-53,-3 0 1,3-5 4,1 5-24,0-6 221,0 8 0,0-7 171,0 4 0,5-3-119,2 4 1,3-6 75,2 2 1,-1 2 20,0 2-92,6-3 0,-4 5 0,5-4 81,-2 1-63,4 3 43,-2-4 1,1 5 109,0 0 1,-5 1-38,1-1 0,1 0 208,-1 1 1,0-1-97,-4 0 0,1 1 164,-1-1 1,0 0 83,1 1 0,-5-1-100,1 0 1,-5 0 48,5 1 1,-5-1-10,0 0 1,-1 1 43,-2-1 1,0-3-59,0-1 0,-5-1 157,-3 2 1,-7 1 324,-4-6-302,3 6-346,-11-8 0,8 5-27,-7-6 0,-2 0 21,2 0 1,0-2-191,3-2 1,2-2 110,2-5 0,-1 1-103,5 2 1,0-2-400,3 3 0,5-2-596,-1 1 1,4 0-1449,-3 4 2433,4 0 0,-2-1 0,5-1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38:03.144"/>
    </inkml:context>
    <inkml:brush xml:id="br0">
      <inkml:brushProperty name="width" value="0.17143" units="cm"/>
      <inkml:brushProperty name="height" value="0.17143" units="cm"/>
      <inkml:brushProperty name="color" value="#E71224"/>
    </inkml:brush>
    <inkml:brush xml:id="br1">
      <inkml:brushProperty name="width" value="0.22857" units="cm"/>
      <inkml:brushProperty name="height" value="0.22857" units="cm"/>
      <inkml:brushProperty name="color" value="#E71224"/>
    </inkml:brush>
  </inkml:definitions>
  <inkml:trace contextRef="#ctx0" brushRef="#br0">238 238 9353,'0'-6'1923,"0"-1"-629,0 3-179,0 3 2665,0-4-3681,0 15 1,-4-2 6,0 7 0,1-3-5,3 0 0,-2-1-14,-1 0 0,1 2-89,-1 2 0,1-1 145,2 5 1,0-4-148,0 4 0,0-1 114,0 5 0,0 3-40,0 1 1,0 4 61,0-1 0,0 3 138,0 1 1,0-1-101,0-3 1,0 2 14,0-1 0,0-3 26,0 3 0,0-6-34,0 1 1,0 2 129,0-2 0,4-3-88,0-4 1,0-2-16,-4 2 0,0-3 80,0-4 31,0-1-206,0 0 0,0-3-171,0-1-38,0-4 615,0 2-616,-5-5-367,3 0 306,-8 0 1,8-1-533,-6-3 525,6 3 1,-5-4 14,4 5 57,1-5 21,-8-2 1,9-4 135,-3 0 0,-1-1-150,2 1 0,-5-5 21,4-3 1,-1 1-56,1-1 1,3-1-153,-3-6 0,-1 1-147,2-5 1,-2 2 115,1-6 1,3 6-128,-3-5 1,3 0-24,1-5 0,0 3 188,0-3 0,0 3 32,0 1 0,0 4-40,0 0 1,0 5 97,0-2 1,5 4 156,2 0 1,-1 2 88,2 2 0,-4-3-149,3 4 0,1 0 121,3-1 1,-3 4-10,-1-4 0,1 5 83,3-1 0,-3-1-128,-1 1 1,1 0 15,3 3 0,0 1 34,0 0 0,-3 0 5,0-1 0,-1 5 18,4-1 1,1 4-59,-1-3 0,4 4-111,0 0 1,4 1 102,-4 2 1,5 0-84,-1 0 1,2 0-23,2 0 0,0 5-12,-1 3 1,1 6 64,-1 1 0,1 1-12,0-1 0,-1-1 114,1 5-98,0-5 5,-1 2 1,-4-3 144,-3 2 0,-3-3-45,0 3 1,-2-2 154,-3-2 1,2 0-60,-5 1 1,1 0 111,-1 3 1,-3-2-80,3 2 1,-3-1 1,-1 1 1,0-2 20,0 2 0,-1-2-81,-3 2 1,1-1 114,-4 5 0,-1-4-98,-3 4 0,-4-4-15,0 4 1,-5-5-38,1 1 0,-2 1-5,-2-1 1,-1 0-42,-2-3 1,-2-1-168,-2 0 1,-2-1 54,6-2 1,0 1 70,3-6 1,4 5-201,0-4 1,6 0-70,-2-4 1,2 3-433,2 1 478,4 0 0,-1-3-473,4 3 377,0-3 312,4 4 198,15-5 0,-4 0 74,16 0 0,-5 0-118,9 0 1,-4-1-17,7-3 1,-4 3-49,4-3 0,0 3 7,-4 1 0,-2 4-6,-2-1 1,-2 6-24,-1-1 1,-1 2 48,1 1 1,-5 0-25,-3 1 1,1 0 12,-1 3 1,0-1 10,-4 5 1,1-4-19,-1 4 0,-3-4 70,-1 4 0,-3-4 30,3 4 0,-4-4 122,1 4 0,-3-2-117,-1 2 0,0 2 157,0-2 1,-1-1-51,-3 1 1,-2-4 82,-6 4 1,4-4-55,-4 4 1,3-6-9,-6 2 0,-2-2-70,-2-2 0,1-1-5,0-2 0,-6 1-238,-6-6 0,-1 1 151,-3-4 0,2 0-280,-10 0 1,0 0-81,-7 0 1,6 0-55,-2 0 1,7-4 123,0 1 0,-1-5-116,2 4 0,0-3 2,7 3 1,-1 0-92,4 4 1,1 0 21,3 0 0,2 0 89,2 0 1,7 0-239,4 0-177,5 0-642,-2 0 0,23-1 59,5-3 1,9 3 455,-2-3 0,3-1-120,1 1 0,0-1-1384,0 2 2269,0 1 0,0-8 0,0 4 0</inkml:trace>
  <inkml:trace contextRef="#ctx0" brushRef="#br1" timeOffset="1027">1289 317 9930,'0'-11'-1014,"0"3"-226,0 1 1541,0 4 636,0-7 0,0 7 610,0-4-410,0 4 125,0-2-153,0 0 28,0 4 876,0-4-1705,0 15 1,0-2-2,0 7 1,2-1-237,1 1 0,-1-2 10,1 6 1,-1 0-97,-2 4 1,0-1 111,0 1 0,0 5 10,0 2 1,0 2-91,0 2 1,0 2 92,0 1 1,0 0-34,0 4 60,0 1-80,-5-2 0,3 4 95,-1-3 1,1-1 13,2 2 0,0-3 172,0-1 1,-1-1-174,-3-7 1,3-2 212,-3-2 1,3-3-237,1-4 0,0 1 21,0-5 0,0-4-10,0-3 315,0-6 1602,0 3-2036,0-15 0,4 3-376,0-8 0,3-2 75,-3 2 1,0-5-233,-4 1 1,4-3-19,-1-5 1,1 2 228,-4-5 0,0 0-1171,0-4 547,0 0 397,0 0 1,0 0-109,0 0 1,-4 0 326,1 1 0,-3-1 131,3 0 0,1 0-37,-1 0 0,-2-4 142,1 0 1,0-3-236,4 3 0,0 1 67,0 3 1,0 5 182,0 2 1,0 4-69,0 0 0,1 0 184,3 1 0,-3 4-113,3 3 1,1-1 74,-1 1 1,1-2 165,-1 2-102,-3 3 63,4-5 30,-5 6 0,0 3 164,0 1-294,0 4 23,0-2-206,5 5-113,-4 0 0,8 5 257,-5 3 0,5-2-20,-2 2 1,1-4 310,3 3 3,-2-4-322,7 7 0,-3-9 469,2 3 1,2-3-141,6-1 0,1 0 13,2 0 1,-2 0-36,3 0 0,-2 0 30,1 0 1,-6-4-340,3 0 0,-4 1 166,-1 3 0,3-2-423,-6-1 1,0 1 157,-4-1 1,0 1-630,1 2 0,-5 0-201,1 0 1,-5 0-2090,5 0 2146,-5 0 1,2 2 17,-5 1 0,0 5 863,0 7 0,-5-2 0,-2 3 0</inkml:trace>
  <inkml:trace contextRef="#ctx0" brushRef="#br0" timeOffset="1378">1312 814 8364,'0'-6'1729,"4"0"-1119,0 2 0,1 3 597,-2-3-630,4-2 0,4 5-193,0-3 1,4 3 21,0 1 0,2 0 269,-2 0-338,2 0 1,5 0-37,-3 0 0,2 0-33,-2 0 1,2 0-283,2 0 0,-4 0 144,-1 0 0,-4 0-716,1 0 0,-2 0 99,-2 0 0,-3 3-796,-1 1 272,1 0 1,2-3 1010,-3 3 0,4-3 0,-5 4 0</inkml:trace>
  <inkml:trace contextRef="#ctx0" brushRef="#br0" timeOffset="1767">1278 1312 8932,'8'-4'805,"-1"0"1,-3-3-306,4 3 0,-1-1 523,4 1-447,-4 3-27,8-4 0,-8 5 130,8 0 1,2 0-61,-2 0 0,5 0 163,-1 0 0,3 0-146,5 0 0,-3 1 54,2 3 1,-2-3-158,-2 3 0,0 1-188,-3-1 1,1 0-359,-5-4 1,4 3-175,-4 1 0,-4 0-610,-3-4-713,-1 0-1880,4 0 2364,1 0 1026,-1 0 0,-5-5 0,-1-1 0</inkml:trace>
  <inkml:trace contextRef="#ctx0" brushRef="#br1" timeOffset="2803">2590 351 10430,'11'-11'-1270,"0"-1"1274,-4 6 0,3-4 551,-3 2 1,0 2-127,0-1 1,-4 3 200,0-4 1,2 4 253,-1-3-231,0 4-316,-4-7 0,4 8 161,-1-6 1,1 5-48,-4-5-267,0 6 1,0-5-354,0 3 267,-5 3 1,-1-5-5,-5 2 0,-1 3-95,1-3 0,-4 3-123,0 1 1,-5 0 53,1 0 0,-2 0-93,-2 0 1,-1 1 294,-2 3 1,2-2-4,-3 6 1,2-6 61,-1 2 1,3 3-133,1 0 0,0-1 20,7 2 1,-4-1-97,4 5 1,0-2-9,4-3 1,0 5-20,-1-1 0,1 0-28,0 4 1,3-1-10,1 1 1,4-2-38,-1 2 0,-1 1 10,2-1 0,-1 4 24,4-4 1,0 4-8,0-4 1,1 1 46,3-1 1,1-2 36,2 2 1,5-2 84,-1-2 1,0 0 190,4 1 0,3-1-161,1 0 0,2 1 131,2-1 0,4 0-241,4 0 1,0 1 94,-1-1 1,2 4-153,-6 0 1,4 0-20,-4-3 0,1 3-3,-5 0 1,-3 4 31,0-4 1,-5 1-17,1-1 0,-2 1 100,-2 3 1,-1 3 205,-3-4 1,4 0 183,-4 1-186,-2 0-78,0 3 1,-1-3 156,0 0 1,-1 0-6,-3 4 0,2-1-6,1 1 0,-1-4-47,1-1 0,-1 0 114,-2 1 1,0 1-152,0-5 0,-4 4 51,0-4 1,-5 0 121,2-4 1,-4 1-64,-5-1 0,-1-5-93,-6-2 0,-1 1-26,-2-1 1,-4 0-140,-8-4 1,3-4 11,-3 0 0,4-5-305,4 2 0,-2-2 157,1 1 1,4-5-184,0 1 0,4-3-940,0 0 647,5 3 244,2-10 0,5 10-1315,-1-3 611,1-3 1,5 5-563,2-2 0,3 3 411,1 0 0,1 6 1148,3 2 0,7-2 0,7 0 0</inkml:trace>
  <inkml:trace contextRef="#ctx0" brushRef="#br1" timeOffset="3570">3347 340 10418,'0'-12'-1171,"0"1"727,0 0 1,0-1 510,0 1 773,0 0 130,0-1-537,0 1 0,0 4 438,0-1 4,0 6-33,0-4 130,0 1 303,0 4-264,0-4-277,-5 5 143,4 0-438,-4 0 0,5 5-131,0 3 1,-4-2 54,0 2 1,1-1-69,3 4 1,0 4-33,0 1 0,0 0-75,0-1 0,0 1 116,0 3 1,0 6-292,0-2 1,0 7 89,0 0 0,0-1 69,0 1 1,0 4 23,0 4 0,1 1 34,3-2 1,-2-1 63,6 1 1,-4 4 128,3 0 1,-3 3-7,3 1 0,0 0-199,0 1 1,2-2-10,-5-3 0,3 1-55,-3-9 1,4 1-139,-5-11 1,1 2 139,-4-6 0,1-3-164,3-1 110,-3-2 0,4-6-336,-5 1-423,0-5 215,0 2 4,5-10-341,-3-2 1,3-4-784,-5 0 0,0-1 317,0 1 1,0 3-567,0 1 1,0 3 481,0-3 0,-4 3 1329,0-4 0,-5 1 0,3-5 0</inkml:trace>
  <inkml:trace contextRef="#ctx0" brushRef="#br0" timeOffset="4175">3019 170 8440,'-6'-5'0,"1"2"-338,5-4 0,-4 3-424,1-3 1,-2 0 761,1 0 0,1-2-52,-4 5 0,3-3 17,-4 3 1,6-1 181,-2 1 31,-2 3 1,3-4 87,-4 5 352,4-5-337,-2 4 5883,5-5-5529,10 17 0,-2-4-163,7 8 1,-3-6 114,0-2 1,-1 1-138,0 3 1,6 1 39,2-1 0,2 0 14,2 1 0,4-2 140,3-3 1,3 2-109,1-5 0,9 3 143,2-3 1,8 0-127,-1-4 1,1-1-187,-4-3 1,-1-1-282,-10-3 0,-2-2 117,-6 3 1,-2-3-481,-6-2 1,-4 1 63,-3 0 1,-2 3-202,-2 1 1,-3 0-1003,-1 0-1560,-4-3 1590,2 8 0,-10-3-2052,-3 5 3438,-7 5 0,-3 7 0,-4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38:14.037"/>
    </inkml:context>
    <inkml:brush xml:id="br0">
      <inkml:brushProperty name="width" value="0.22857" units="cm"/>
      <inkml:brushProperty name="height" value="0.22857" units="cm"/>
      <inkml:brushProperty name="color" value="#E71224"/>
    </inkml:brush>
    <inkml:brush xml:id="br1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46 0 9577,'-6'0'149,"1"0"4306,5 0-4230,10 0 0,-3 0-27,8 0 0,3 0-155,1 0-15,2 0 32,2 0 0,1 0-177,2 0 1,-2 0 25,2 0 0,-2 0 47,-1 0 0,3 2 76,1 1 1,0 0-176,0 5 1,-4-5 20,4 5 0,-5-1-94,-3 5 0,1-5 89,-5 1 1,-1 3 62,-6 4 0,1 1 58,-6 0 0,1 0-61,-4 3 1,-4 2-10,1-2 0,-6-2 64,1 2 0,-6 0 196,-1 4 1,0-1-156,4 1 1,-5-4 26,-3 0 0,2-4-50,2 4 0,-1-6 43,1 3 1,-5 0-105,1-1 160,3 0-100,-1-4 1,1 1-7,-3-1 1,-1 0 18,1 1 1,-2 0-16,2 3 1,-6-2-22,-1 2 45,4 2-23,1-4 1,5 7-54,-3-5 1,-1 4-11,4-4 1,3 4-119,5-4 1,-1 5 96,6-1 0,-1 2-5,4 2 1,1-2-9,3-2 1,2 2 13,5-2 0,2 3-173,2 0 0,-1 1 108,5 0 1,-2-1-621,2 1 1,3-1 776,-4 1 0,4 5 0,0 1 0</inkml:trace>
  <inkml:trace contextRef="#ctx0" brushRef="#br1" timeOffset="252">159 1606 8490,'11'-23'4222,"1"3"-2322,-1 5 2107,0 5-2666,-4 10 0,1-1 3640,-4-3-2634,0 3-2326,-4-4 0,-8 10-3644,1 2 3623,-6 3 0,7 2 0,-5-1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38:08.953"/>
    </inkml:context>
    <inkml:brush xml:id="br0">
      <inkml:brushProperty name="width" value="0.17143" units="cm"/>
      <inkml:brushProperty name="height" value="0.17143" units="cm"/>
      <inkml:brushProperty name="color" value="#E71224"/>
    </inkml:brush>
    <inkml:brush xml:id="br1">
      <inkml:brushProperty name="width" value="0.22857" units="cm"/>
      <inkml:brushProperty name="height" value="0.22857" units="cm"/>
      <inkml:brushProperty name="color" value="#E71224"/>
    </inkml:brush>
  </inkml:definitions>
  <inkml:trace contextRef="#ctx0" brushRef="#br0">600 848 8380,'0'-11'-405,"-4"-1"337,0 1 1,-4-1 1031,0-4 0,2 4-267,-2-3 1,-3 1-198,-4-1 1,0 2-112,4-2 1,-5 3 142,1 0 1,-1 1-310,1 0 1,2 1 41,-2 2 0,-1-1-186,1 6 0,-4-2 112,4 1 1,-4 3-201,4-3 1,-5 3 52,1 1 1,-2 5-99,-2 2 0,2 2-22,2-1 1,-2 2-49,2-3 0,-3 7-1,0 1 0,3 1 155,0-1 0,5-1-85,-1 5 1,3-4 44,0 4 1,5 0-6,-1 3 0,6 2 3,-2 3 0,3-2-4,1 5 1,1-4 65,3 5 0,2-6 4,5 1 0,6-3 55,2-5 1,-2-1-88,2-6 1,0-1 230,3-2 0,5 0-13,-1-4 0,1-1-95,-5-7 1,1 1-104,-1-4 1,1-2-132,0-6 1,-1 1 31,1-5 0,-2 1-264,-2-5 1,1 4-32,-5 0 1,4 0 119,-4-3 1,-1-1 33,-6 1 0,2-1 60,-3 0 1,-2 5-19,-1-1 1,1 1 51,-1-1 1,1-1 22,-2 5 0,-1 0 28,2 4 1,-3 3 300,-1 1-76,0 4-602,0-2 1,0 14 326,0 2 0,0 4 87,0 0 1,0 2 113,0 1 1,0 4-33,0-3 0,0 2 237,0 2 0,1-1 244,3 1 1,6-2-222,5-2 0,5-3 175,-1-4 0,2-1-229,2 0 0,3-3-73,1-1 1,3-4-336,-4 1 0,2-3-655,-2-1 0,-1 0-826,5 0 0,-3-5 135,3-3 1482,-5 3 0,8-10 0,-4 3 0</inkml:trace>
  <inkml:trace contextRef="#ctx0" brushRef="#br0" timeOffset="638">1109 724 8341,'-6'0'684,"0"0"0,6 5 55,0 2 89,0-2-365,0 5 1,0-3 112,0 4 0,0 1-237,0 4 1,2-3-32,2 6 1,-2-2-22,6 5 0,-5 0 0,5 8 1,-4-3-2,3 7 1,-4-2-33,0 5 0,2 4-129,-1 0 0,0-1 123,-4 2 0,0-2-193,0 1 0,0 3 95,0-2 1,0 0 140,0 0 0,0-8-170,0-8 0,0-3 96,0-4 638,0-3-520,0-10 0,1-2-112,3-8 1,-1-7 42,4-8 1,-4-2-5,0-2 1,0-4-18,1-4 1,-3-1 53,3-2 1,-3 0 89,-1 0 0,-4-6-53,0-5 1,-3-2 86,3-6-6751,-5-5 4236,8-4 1,-5-1 1000,2 3 0,3 7 686,-3 4 0,4 4 190,4 3 1,2 4 60,5 8 1,2 3 185,2 4 0,-1 4 62,5 0 0,-1 9 376,5-1 1,3 6 145,1-3 1,8 6-304,-1-2 0,1 4-42,-5 4 1,2 2-111,-6 5 0,0 2-235,-3 2 1,-5-1 152,-3 5 0,-6 0-23,-2 3 1,-3 1-44,3-1 0,-4 2-107,1 3 1,-3-2 36,-1 5 0,0-5 64,0 1 0,0 2-119,0-1 131,-5 4-7,4-2 0,-9 0-81,2-3 0,-6-2 60,-1-1 1,-6-2-10,-2-2 0,1-3-55,-5-5 1,0-3-7,0-1 0,1-4-228,3 1 1,1-4 77,-1-4 1,2-2-324,2-6 1,2 1-50,6 0 1,-3-2-1062,3-2 965,-3 3 0,9-5 697,-2 6 0,2 0 0,5-1 0</inkml:trace>
  <inkml:trace contextRef="#ctx0" brushRef="#br0" timeOffset="1354">1889 859 8502,'0'-11'663,"4"4"-465,0-1 1,1 5 1135,-2 0 1,-1 0 950,1-1-20,-1 3-1840,-2-4 0,3 6-156,1 3 1,0 2 120,-4 6 1,4 4-97,-1 3 1,2 4 49,-1 3-68,-3 3-152,5 5 0,-3 0-82,1 0 1,1 0 173,-1-1 0,-3 3-233,3 1 1,-3-2 185,-1 3 1,0 1 7,0-1 0,0 3-71,0-3 1,0-5 5,0-7 1,0-3 42,0-5 1,0-1-59,0-6 38,0-5-8,0-1 1,1-13-8,3-4 0,-3-7-335,3 1 1,-1-5-571,0-3 0,-1-3 182,1-5 1,-1 0-452,-2 0 1,0-1 29,0-3 1,0-7 421,0-8 0,0-3-250,0-5 519,0 3 117,0 2 0,5 7-67,2 7 0,3 5 135,2 7 1,-1 2 203,0 5 0,6 6 239,1 2 1,4 2-224,0 2 1,2 1 439,3 2 0,-3 3-158,2 5 1,2 0 2,-2 0 0,0 1-200,-3 3 0,0 3-198,-1 4 1,-4-4 84,-3 1 0,1 1-26,-1 6 0,-1-3-166,-6 3 0,0 3 94,-4 1 0,4-2 75,-5 2 1,1 0-43,-4 4 0,0-1 93,0 1 1,0 0-49,0-1 0,-5 1 14,-2-1 0,-5-3 27,-3 0 1,0-4 6,-7 4 0,2-5 102,-7 1 0,-2-6-111,-1-2 0,1-3-4,-1 4-6,5-6-12,-3 3 0,2-6-391,0-3 1,-1 2-76,5-6 0,-1-1-62,0-6 1,4 3-89,1-3 0,8 2-270,-2 2 0,5-1 137,-1 1 0,3 4-328,5-1 1036,0 5 0,5-7 0,1 4 0</inkml:trace>
  <inkml:trace contextRef="#ctx0" brushRef="#br0" timeOffset="1831">2748 690 8322,'4'-14'3,"0"3"0,1 7 2066,-1 0-778,-3 3 480,4 1-1179,0 0 1,-3 1-109,6 3 0,-4 2-185,3 5 0,1 2-27,3 2 1,-1 1-33,-2 3 1,2 4-17,-3-1 0,3 1-99,2 3 1,-5 0 99,1 0 0,-2-1-104,2 5 0,0-6-57,-4-1 0,0-2 63,-4-6 0,0 0-8,0-3 0,0-5 127,0 1-44,0-6-256,0 3-200,5-15 0,-4-2 155,3-11 1,-2 0-468,2 1 0,-1-1 64,4 1 1,-3-5-133,4 1 1,-1-2 210,4 2 0,0 2-141,-4-3 0,4 1 209,1 3 1,0 0 121,7 8 0,-4-1 95,4 5 1,-4 1-71,4 3 1,-5 2-136,1 5 0,1 0-145,-1 0 1,0 0-222,-3 0 1,0 5 708,3 2 0,-2 8 0,3 3 0</inkml:trace>
  <inkml:trace contextRef="#ctx0" brushRef="#br0" timeOffset="2385">3709 667 8334,'0'-11'1418,"0"5"0,-1 1-1089,-3 5 1,2 0 67,-6 0 0,5 0 164,-5 0 1,4 3-292,-3 1 1,3 5-193,-4-2 1,2 0 108,-1 0 0,-3 1-130,2 3 1,-2 0-83,-1 1 0,-1 0 45,1 3 1,0-2-56,-1 2 1,1 1 27,0-1 1,1 2 64,2-2 1,-1-3 71,6 3 1,-1 2 103,4-2 1,1 4-88,3-4 1,2 1 121,5-1 0,6-6-66,2 2 0,1-2-46,-1 2 0,2-3-180,-2-1 0,-2-4 47,2 1 0,-1-3-115,1-1 0,1-1 153,-5-3 0,1-2-27,-1-6 1,-2 1-46,2 0 0,-3-4-88,0 0 1,-2-2-159,-3 2-26,3-2 267,-3-1 1,-1-3-244,-2 2 0,1-3 11,-1 0 1,-1-6-120,-3-2 1,-1 1 103,-3-1 1,2 0-76,-6-4 1,2 6-14,-2 6 0,-2 0-117,3 7 0,-3 5 405,-2 6 0,1 3-52,0 1 1,0 1 140,-1 3 1,1 2-75,0 6 1,-1-1-134,1 0 0,1 1-91,2-1 0,0 0-235,4 1 1,0-1 164,4 0 1,0 1-504,0-1 844,0 5 0,5-3 0,1 3 0</inkml:trace>
  <inkml:trace contextRef="#ctx0" brushRef="#br0" timeOffset="2964">4569 645 8412,'0'-18'248,"4"2"120,-1 4 1,1 1 1239,-4 0-1181,0-1 0,0 1 330,0 0 0,0 3-136,0 1 0,-1 3-40,-3-4 0,-1 5-285,-3-5 1,-2 6-232,3-2 0,-3 3 105,-1 1 0,-5 0-114,1 0 1,-1 1-186,1 3 1,1 2 32,-5 5 1,4 0-144,-4 1 0,6-1 126,-3 0 1,0 1 106,1-1 1,-4 0-21,4 1 1,0 3 18,4 0 0,-1 1 153,1-1 0,4-1-75,-1 5 1,6-4 107,-2 4 1,-1-5-121,1 1 0,1 1 163,7-1 0,-1 0-102,4-4 0,2 1 17,6-1 1,-2-1-49,2-2 1,-1-2-17,1-2 1,-1-3-18,4 3 0,-4-4-119,1-4 0,3-1-444,1-3 0,-2-2 227,2 3 0,-5-7-264,1-1 1,1-1 191,-1 0 0,1 3 21,-5-6 0,0 4 98,0-4 1,-1 1-2,-2-1 1,1-1 42,-5 5 0,1 1 214,-2 7 664,-1-3-543,3 9 0,-7-3 42,-1 8 0,0 2 35,-4 5 0,-1 2 195,-3 2 1,3-1-166,1 5 0,0-2 59,0 2 0,1 2 31,2-2 1,3 1 88,-3-1 0,6 1-420,2-5 0,5 4 180,-2-4 0,3 4-699,2-4 0,0 0-240,3-3 0,-2-2-563,2-3 1,3-2 237,0-5 0,4 0 1074,0 0 0,11-5 0,2-1 0</inkml:trace>
  <inkml:trace contextRef="#ctx0" brushRef="#br1" timeOffset="3344">5417 520 10872,'-5'-6'-276,"2"-3"327,-4 5 1,3-1 523,-4 2-121,1 1 1,-6-7-84,-2 6 1,3-2-97,-3 1 1,1 3-29,-1-3 1,1 3-131,-5 1 1,4 0 97,-4 0 1,5 0-2,-1 0 1,-1 3-12,1 1 0,-4 5-139,4-2 1,0 4 155,3 0 1,-3 1-127,0 3 1,0-2 292,4 2 0,0 1-79,-1 0 0,2 4 19,3-2 0,-2 4-41,5 0 0,0-3 229,4 0 0,2 0-141,1 4 0,7-5-22,6 1 1,4-1-257,-1 1 0,6-3 120,1-5 1,5 4-864,0 1 1,-3-5-200,3-4 1,-1-4-700,4 1 1,0-4 647,0-4 0,-4 0-1061,0-7 1957,0 2 0,4-12 0,0 3 0</inkml:trace>
  <inkml:trace contextRef="#ctx0" brushRef="#br0" timeOffset="4028">5880 79 8571,'0'-11'0,"2"1"-63,1 2 0,0-2 68,4 3 1,-3-2 1947,4 1-679,-6-2 555,8 9-508,-8-4-744,8 5 1,-9 1-148,3 3 0,-2 0 152,2 7 0,-3-2-299,3 6 0,-3 3-1,-1 0 1,0 1-7,0 4 0,-1-3 82,-3 6 1,2 3-1,-6 1 1,4 3 33,-3 1 0,3 5-35,-3 2 0,0 7-19,0 1 0,-3 4 144,2-4 1,2 0-54,-2-4 0,5-5-97,-5-2 0,0-4 71,-3-4 1,4-2-120,-1-6 0,2-4-97,-2-3 1,-1-2 239,6-2-388,-6 0 303,8-5-181,-4 0 1,5-8-620,0-2 1,3-3 308,1-8 1,5-1-957,-2-3 1,4-3 287,0 3 0,0-7-14,0-4 1,5-6-33,-1-2 1,5-1-208,-1 1 1,2 3 393,1-3 0,0 8 94,-3 4 0,1 7 484,-5 4 0,4 4-58,-4 3 0,0-1 503,-4 5 0,0 1-306,1 3 0,-1 5 478,0 2 1,-1 3-179,-2 2 1,1-1-3,-5 0 1,3 4-31,-3 0 1,0 2 22,-4-2 1,3 1-216,1 3 0,0 1-71,-4-5 0,-1 4-62,-3-4 0,1 4 14,-4-4 1,3 4-4,-3-4 0,-1 1 148,-3-1 0,3-2 5,1 2 0,-1-2-40,-3-2 0,1 4 3,2 0 1,-1 0 13,6-4 410,-6 1-272,8-1 0,-4 4 88,5 0 1,0 0-164,0-3 0,6 0-43,5 3 1,2-2-295,6 2 0,-1-6-532,5-2 0,5-1-306,2 2 0,2-3-1067,2-5 0,0 0 778,0 0 1276,0 0 0,5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42:05.293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1798 1029 7964,'8'0'-122,"-2"-1"180,-1-3 31,-1 3-148,1-4 0,-3 5-257,6 0 380,0 0 1,3 0 46,0 0 0,0 0 1,1 0 0,-1 0 5,0 0 0,1 0-41,-1 0 1,0-4-30,1 0 1,-1 1 350,0 3-120,1 0-142,4 0 0,-4 0-20,4 0 0,0 0-6,-1 0 0,0 3-1,-4 1 1,6 0 14,1-4 0,0 0-7,1 0 0,4 4-5,3 0 0,2-1 42,-2-3 0,-1 0-14,5 0 1,0 4 6,4 0 0,-4 0-33,1-4 1,-3 0-12,3 0 0,1 3-61,-2 1 0,3 0 87,1-4 0,5 1-1,2 3 0,2-3-24,-1 3 1,0-3 9,-4-1 0,0 0-9,-4 0 1,0 0 2,-1 0 0,3 0-43,1 0 0,2-1-123,3-3 0,2 3 4,-3-3 1,-1 2-36,2-2 1,-8 1 8,3-4 0,-8 3 116,5-3-200,-7 4 72,5-2 0,-5 1 59,7 0 0,-7-3-10,7 3 0,1-1-4,3 1 0,-4 2 9,-4-6 0,0 6-22,4-2 1,-5-2 28,-3-2 0,0 2 34,0-2 1,-2 2-16,2-1 0,-1-3-3,2 2 1,-2-2 49,5-1 1,-5-1 7,2 1 1,-4-2-37,0-2 1,0 3 0,-1-3 1,-4-2-3,-3 2-284,-3-5 274,0 8 1,-5-10-145,1 3 0,-6 2 74,2-2 0,-3 0-49,-1-3 0,0-1 84,0 0 0,-1 1-4,-3-1 1,2 1 1,-6-1 0,1-3 97,-5-1 0,1 2-51,0 6 1,-2-3 110,-2-1 0,1 2-1,-4-2 0,-1 0-96,-4 5 0,-3-3-25,-1 3 0,-4-4 1,1 3 1,-3 2-10,-1-2 1,-1 5 17,-3-1 0,-7-1-6,-8 1 0,-2 0-14,-2 3 0,1 2-7,-1 3 0,1-3-264,-1 2-493,-4 3 766,-2-5 0,-7 7-83,2-4 1,-1 4 37,8 0 1,0 1 53,1 2 1,0 0-17,-4 0 0,-2 0 4,-2 0 1,3 0 22,8 0 0,4 0 16,1 0 0,-1 0 33,-4 0 1,5 0-52,-1 0 1,1 0-77,-1 0 0,3 0 451,5 0 0,4 0-387,-1 0 1,4 0-9,-3 0 84,4 0-75,-6 0 1,7 0 88,-1 0 1,1 0-52,3 0 1,0 0 3,3 0 0,-2 0-21,6 0 0,0 0-37,3 0 1,-3 0 28,-1 0 0,-3 4-5,4 0 1,-6 0 47,2-4 1,-3 1 89,-1 3 0,2-3-76,2 3 0,-2-2 97,6 2 1,-4-1-61,3 4 1,-4-4-23,1 0 0,1 4 115,-1 0-96,0-2-60,-4 5 1,0-7 31,0 4 1,0-3-1,0 4 0,4-2-9,0 1 1,5 2 23,-2-5 1,3 5-10,2-2 1,-1 0 69,0 0-75,1 1-9,-1-2 1,-1 3-50,-2-5 0,2 4 17,-2 0 1,2-2-82,1 2 1,-1-2 37,-2 2 1,3 2-19,1-3 0,-1-1 89,4 2 1,2-2-10,-2 2 0,5 2-81,-1-3 0,-1 0 52,1 0 0,3 1-39,5 3 1,-1-3 64,-3-1 1,1 1 4,2 3 0,-2-4-13,3 1 0,0 0 1,0 3 1,-1-4-34,-3 1 0,3-1 17,1 5 1,3-1-26,-3 0 0,0 1 27,0-1 1,1 0-5,2 1 0,3-1-1,-3 0 1,3 4-7,1 0 0,0 0 13,0-3 1,0 0 13,0 3 1,0-2-2,0 2 100,0-2-116,0-2 0,1 0 77,3 1 1,-3-1-17,3 0 20,2 0 1,0 1-26,5-1 0,-3-3 89,0-1-75,-1 1 1,4 2 113,1-3-80,-1 3 1,0-3-48,1 4 1,-5-4-45,1 1 1,-2-4 48,1 3 1,4-3-79,-4 4 0,3-2 43,1 1 0,1 2-6,-1-5 1,0 5 31,1-2 1,-1 0 1,0 0 0,2-3-3,2 3 1,-1 0 0,5 0 0,-2 3-20,2-2 1,2-2 17,-2 2 1,1-2-67,-1 1 0,3 2 70,-4-5 0,0 4-11,1-5 0,-4 5 21,4-4 31,-5-1-68,7 2 0,-7-3 23,5 1 1,-4 2-7,3-1 1,1 0-37,4-4 1,-4 1-8,0 3 0,3-3-6,5 3 1,-1-3-26,-3-1 0,-1 0-22,1 0 1,-1 0-3,1 0 0,0 4-13,-1 0 0,0 0 133,-4-4 0,3 0-82,-6 0 0,1 0 145,-1 0 1,-2 0-82,2 0 0,1 0 1,-1 0 0,5 0-25,-1 0 0,2 0 6,2 0 0,0 0-25,-1 0 0,1 3 1,-1 1 0,2 0-165,3-4 170,-3 0-11,3 0 0,-4 0 4,-1 0 1,-1 0-12,1 0 1,-5-4 32,5 0 1,-2 1-14,3 3-112,-1 0 93,1 0 1,0-2-21,-1-1 0,2 1-5,3-1 0,-1 1 7,8 2 1,-3 0-7,7 0 1,1 0-132,-1 0 0,-4-1 75,-4-3 1,-4 3-29,4-3 1,-5 2 126,2-2 0,-3 3 2,-2-3 1,1 3 39,-1 1 1,-3 0 199,0 0 1,-5 0-151,1 0 0,1 0 247,-1 0-361,1 0 53,-5 0 9,-5 0-196,4 0 39,-9 0-5679,4 0 5759,-5-5 0,0-2 0,0-4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42:09.65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124 1165 7791,'7'-5'-73,"3"4"1,-4-4-87,5 5 1,-3-4 23,-1 0 156,-4 0 1,3 4 431,-2 0 1,-2-1-162,6-3 1,-4 3 98,3-3-59,-4 3-103,7 1-193,-4 0 1,5 0 164,1 0 1,-5 0-8,1 0 1,-1 0-111,5 0 0,0 0 8,3 0 0,-1 0-4,5 0 1,-4 0-4,4 0 1,0 0 9,3 0 1,5 0 94,-1 0 1,2 0-25,-2 0 1,-1 0 85,5 0 0,-3 0-60,3 0 1,-5 0 78,2 0 0,1 0-63,3 0 1,0 0-40,-1 0 0,7 0-24,-4 0 1,8 0-74,-4 0 0,5 0 43,-4 0 0,-1 4-152,-3 0 1,-4-1 94,0-3 1,-3 0 43,3 0 0,0 2 95,4 1 0,0-1-81,0 1 1,0-1 5,0-2 1,-4 0-32,0 0 1,-5-2 10,2-1 1,-4 1 11,0-1 1,0-2-6,-1 1 0,-3-4-120,0 5 0,-1-6 113,0 1 1,4 2-116,-3-2 1,-2 2 24,2-1 1,0-3-115,3 2 0,1 2 11,0-2 0,-1 1-161,1-5 1,-4 2 126,0 3 1,-1-3 22,5 2 0,0-2 224,-1-1-192,-4-1 27,-2 1 0,-4 1 55,-1 3 0,0-3-6,0 2 0,-3-2 133,0-1 1,-2-2-99,1-2 0,-2 2 19,-5-2 0,4 2-61,0-3 0,0 3 22,-4-6 0,0 5-174,0-1 0,0-3 51,0-1 1,-2-1-27,-1 2 0,0-4 64,-4 3 0,4-2 22,-1-2 1,-1 4 41,2 1 0,-5 3-3,4-4 0,-5 5-1,2-1 1,1 1 108,-2-1 0,1 2-46,-5-2 0,5 7-47,-1 0 0,1 0-133,-5-3 0,-3-4 121,0 0 1,-1 0-10,1 4 1,-3-2 6,-4-2 0,-1 2-6,0-2 0,-3-1 42,0 1 1,-6-4 146,2 4 1,2-1 9,2 1 0,-2 2-85,2-2 0,0 2 48,3 2 0,0 0-101,1-1 1,-5 2-87,1 3 1,-2-2 52,2 5 1,1-3-120,-5 3 1,3-4 69,-3 5 0,4-2-22,-4 1 1,4 1 15,0-4 1,-2 1 15,2-2 1,-2-1 173,2 5 1,-2-1-43,-2 2 1,-2 1-30,1-1 1,0 1-89,1 2 0,-3 0 13,3 0 0,1 0-48,-1 0 0,1 4 86,-1 0 1,-1 3-127,4-3 0,1 4 135,3-4 0,-3 3 81,-1-3 0,1 1-132,3-1 0,1-2 3,-1 6 1,-3-2 23,-1 1 0,5 4 45,3-4 1,0-1 58,-4 2 0,6-1 28,2 5 0,1-1 117,-1 0 0,2 1-4,-2-1 1,3 0-389,0 1 1,5 3-491,-1 0 1,1 0 600,-5-4 0,5 2 30,-1 2 0,2-3 80,-1 3-99,-3-2 60,3 3 1,0-3 17,-1 2 1,4-2 35,-3-2 1,3 0-75,-3 0 0,0 1 10,0-1 21,-3 0-25,8 1 0,-8 3 21,3 0 1,1 0-33,-2-4 0,2 6-7,-2 1 1,-2 2-39,3-1 0,2 3-7,1-3 1,-1 2-57,1 1 0,0 1 56,4 0 1,-1-1-66,-3 1 1,3-4 69,-3 0 1,3-4-14,1 4 0,-4-4 6,0 3 0,-1-2-3,2 2 1,1-4 29,-1 1 0,0-1 9,-1 1 0,3-2 42,-3 2 1,3-3-59,1 0 1,0-5 114,0 1 0,0-1-57,0 5 0,4-1 92,0 0 0,4-3-44,0-1 1,-1 1 9,5 3 0,-3-3 21,6-1 1,1 0 120,-1 0 1,5 2 146,-1-5-116,2 4-188,2-6 1,3 6 152,1-4 0,4 4-99,-1-4 1,7 3-43,0-3 0,1 1 177,-4-1-161,-5-3-19,4 4 0,-6-5-3,3 0 1,-3 0 17,-8 0 0,1 0-546,-5 0 0,0 0 217,-4 0 1,0 0-1259,1 0 0,-1 0 151,0 0 1299,1-5 0,4-6 0,2-7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4:42:16.94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1108 939 7702,'-6'0'567,"0"0"-384,2 0 211,3 0-448,-4 0 40,5-5 178,0 4 658,0-4-884,5 5 0,-3 0 109,6 0 1,-5 0 16,5 0 0,-4 1-22,3 3 1,1 1 26,3 2 0,-3 2-5,-1-5 0,4 4 155,5-5 1,0 5-90,-1-4 0,3-1 113,4-3 0,-2 0-14,3 0 0,-3-1 113,6-3 1,-6 2-128,-1-6 1,0 5-76,4-5 0,-4 4-56,-1-3 1,0 0 76,1 0 0,2 1-151,-2 2 0,2 1 69,2-4 0,0 4-64,-1 0 0,1-3 0,0 3 1,-1-1 35,1 4 0,-1 0 31,1 0 0,0 0-17,-1 0 0,-3 0-29,0 0 0,-2 0 35,2 0 0,1 0-99,-5 0 0,6 0 56,-3 0 0,0 1-14,1 3 0,-2-3 32,2 3 0,3-3-3,-3-1 0,1 0 30,-2 0 1,4 0 62,-3 0 1,-2 0 19,2 0 0,-4-1-49,4-3 0,-1 3-88,0-3 0,3-1 8,-6 1 1,3 1-143,-2 3 0,2 0 100,-3 0 1,4-4-135,-4 0 1,2 0 72,-2 4 0,-3 0 5,3 0 1,2 0-117,-2 0 109,5 0 37,-7 0 1,7 0 78,-5 0 0,4 2-48,-4 1 0,5-1 80,-1 1 1,-2-1-33,2-2 1,-4 0 10,4 0 1,-5 3-8,1 1 0,1 0 10,-1-4 0,0 0-32,-3 0 1,-1 0 7,0 0 0,-3 0-83,-1 0 97,1 0-116,3 0 62,0 0-8,1 0 12,-1 0-7,0 0 5,1 0 1,-1 0 0,0 0 0,-3-1 10,-1-3-3,-4 3 0,7-4 1,-4 1-58,6 0 1,-5-1 26,1 1 0,-1 2-8,4-6 0,-3 4 40,0-3 0,-5 1-1,5-2 1,-4-1 110,3 6 0,-3-6-36,3 1-50,-4-2 1,6-1-16,-5 0 1,-1-1 8,-3 1 0,4 0-19,0-1 0,0 1-2,-4 0 1,3-1 21,1 1-140,0-5 123,1 3 1,-4-3-89,3 5 1,-3-1 69,-1 1 1,4-4 22,0 0 0,-1 0-16,-3 3 1,0 1 1,0 0 1,-3 0 25,-1-1 0,-5 1 72,2 0 1,-3-1-79,-2 1 130,1 0-124,0-1 1,-2 1-144,-2 0-10,2-1 144,-3 1 1,4 1-75,-4 3 0,4-3 41,-3 2 1,-1-2-8,0-1 1,0-1 6,1 1 1,-1 0-8,-3-1 1,-3 1 52,4 0 0,0-1 22,-1 1 0,0 0 2,-3 0 1,-1-1-39,1 1 0,-1 3 36,0 1 0,1 1-22,-1-2 0,0-2-1,1 2 0,3 2 13,0-1 0,4 3 2,-4-4 0,5 5-23,-1-5 0,2 2 0,-3-2 1,3 2 14,-6 2 1,4 2-8,-4-6 0,4 4-31,-4-3 0,0 3 29,-4-4 0,1 6-82,-1-2 1,-3-1 55,-1 1 1,-4-1-5,1 2 1,1 1 12,-1-1-131,5 1 124,-8-3 1,8 4-89,-5-3 0,0 3 73,-4 1 1,-4 0 13,0 0 0,1 0-29,3 0 118,0 0-97,5 0 0,-2-1-7,4-3 1,-2 3-2,7-3 0,-6 3 41,9 1 0,-5 0 20,5 0 0,-1 0 51,1 0 0,-2 0-82,2 0 1,-2 0-37,-2 0 1,1 0 35,-1 0 0,-3 0-51,-1 0 0,-3 3 16,4 1 0,-6 1-6,2-1 0,1-3 33,-1 3 0,1 2-8,-1 2 1,-3-2 44,3 2-49,-2-1 4,-2 0 1,-1 3 15,-3-3 0,1 2 0,-4-2 0,3 3 4,-3-2 1,8 2 9,-1 1 213,8 1-228,-2-1 0,6 0 102,-1 1 1,0-1-81,1 0 0,-1-2-74,1 2 70,-1-7-2,5 11 0,-3-6-40,2 2 37,-2 3 0,2-6 0,0 4 16,-1 0 0,2 4-12,0-9 195,4 6-206,-8-7 1,10 9 181,-3 0-162,-3 0 2,6-3 0,-5-1 102,6 0 1,0 1-78,-1-1 1,5 0 15,-1 1 0,4-1-44,-3 0 0,3 1-9,-3-1 0,4 0 14,-1 0 0,3 1-15,1-1 1,0 0 24,0 1 0,0-1 5,0 0 0,0 1 90,0-1 0,0 0 26,0 1-65,5-1 1,0 0-59,3 0 0,2 1 12,-3-1 8,-2 0-7,5-4 1,-3 3 7,4-3 0,4 2 57,0-1 0,4 0 8,-4-4 0,5 4 195,-1-5-246,2 6-13,2-8 0,-2 6-49,-2-3 0,6-3 58,-2 3 0,2-3-1,-2-1 0,-2 0 5,-2 0 1,2 0-9,-2 0 1,2 1-51,2 3 1,-4-3-8,0 3 1,-2-3 40,2-1 1,2 0 5,-2 0 0,1 1-4,-1 3 1,3-3 4,-4 3 1,4 1-5,0-1 0,0 0 33,-3-4 0,4 3 10,-4 1 0,5 0 30,-5-4 1,2 0 121,2 0 0,0 0-105,-1 0 0,1 0-32,-1 0 0,2 0-149,3 0 162,-3 0-95,8 0 1,-7 0-60,6 0 0,-5 0 82,4 0 0,-5 1-104,2 3 1,-4-3 125,0 3-27,-5 2-24,3-4 1,-7 6 79,5-4 1,-4 1-61,4-1 0,-6-3 117,3 3 1,-4-1-113,-1 0 1,1-1 15,-1 1 0,0-1-57,1-2 0,-1 0-123,0 0 0,-3 0-26,-1 0 0,-3 0-550,4 0-1062,-1 0 393,4 0 1,1 0-2366,-1 0 3719,0 0 0,11-5 0,2-2 0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6275" y="347663"/>
            <a:ext cx="3189288" cy="239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1" y="2862264"/>
            <a:ext cx="6086475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0" tIns="46236" rIns="92470" bIns="462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03188" y="8953500"/>
            <a:ext cx="6805612" cy="0"/>
          </a:xfrm>
          <a:prstGeom prst="line">
            <a:avLst/>
          </a:prstGeom>
          <a:noFill/>
          <a:ln w="9525">
            <a:solidFill>
              <a:srgbClr val="84B4CE"/>
            </a:solidFill>
            <a:round/>
            <a:headEnd/>
            <a:tailEnd/>
          </a:ln>
          <a:effectLst/>
        </p:spPr>
        <p:txBody>
          <a:bodyPr wrap="none" lIns="92470" tIns="46236" rIns="92470" bIns="46236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19850" y="9034463"/>
            <a:ext cx="31591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>
              <a:defRPr sz="800" b="0"/>
            </a:lvl1pPr>
          </a:lstStyle>
          <a:p>
            <a:pPr eaLnBrk="0" hangingPunct="0">
              <a:defRPr/>
            </a:pPr>
            <a:fld id="{D5653365-6C47-4E7F-AA94-982214B23E0B}" type="slidenum">
              <a:rPr lang="en-US" smtClean="0"/>
              <a:pPr eaLnBrk="0" hangingPunct="0">
                <a:defRPr/>
              </a:pPr>
              <a:t>‹#›</a:t>
            </a:fld>
            <a:endParaRPr lang="en-US" dirty="0"/>
          </a:p>
        </p:txBody>
      </p:sp>
      <p:pic>
        <p:nvPicPr>
          <p:cNvPr id="27654" name="Picture 4" descr="LPL_logo_MASTER_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514" y="347663"/>
            <a:ext cx="1576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2889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just" rtl="0" eaLnBrk="0" fontAlgn="base" hangingPunct="0">
      <a:lnSpc>
        <a:spcPct val="95000"/>
      </a:lnSpc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14300" indent="-112713" algn="l" rtl="0" eaLnBrk="0" fontAlgn="base" hangingPunct="0">
      <a:lnSpc>
        <a:spcPct val="95000"/>
      </a:lnSpc>
      <a:spcBef>
        <a:spcPct val="35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49250" indent="-158750" algn="l" rtl="0" eaLnBrk="0" fontAlgn="base" hangingPunct="0">
      <a:lnSpc>
        <a:spcPct val="95000"/>
      </a:lnSpc>
      <a:spcBef>
        <a:spcPct val="35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641350" indent="-952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9683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70E58550-FDCE-41DA-8473-462D76008629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1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28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s w bar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8955" y="792140"/>
            <a:ext cx="8008175" cy="72390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74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5784" y="548577"/>
            <a:ext cx="8099615" cy="649287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65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with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435" y="2005013"/>
            <a:ext cx="7532688" cy="41290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5785" y="566865"/>
            <a:ext cx="6788150" cy="723900"/>
          </a:xfrm>
          <a:prstGeom prst="rect">
            <a:avLst/>
          </a:prstGeom>
        </p:spPr>
        <p:txBody>
          <a:bodyPr/>
          <a:lstStyle>
            <a:lvl1pPr algn="l">
              <a:defRPr sz="2400" b="1" i="0" baseline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01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81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14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11" y="834045"/>
            <a:ext cx="7848600" cy="73183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72C6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50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828502"/>
            <a:ext cx="6788150" cy="7239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72C6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2005013"/>
            <a:ext cx="7532688" cy="4129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23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0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97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49"/>
          <p:cNvSpPr>
            <a:spLocks noChangeArrowheads="1"/>
          </p:cNvSpPr>
          <p:nvPr userDrawn="1"/>
        </p:nvSpPr>
        <p:spPr bwMode="auto">
          <a:xfrm>
            <a:off x="0" y="4449763"/>
            <a:ext cx="9144000" cy="1444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1049"/>
          <p:cNvSpPr>
            <a:spLocks noChangeArrowheads="1"/>
          </p:cNvSpPr>
          <p:nvPr userDrawn="1"/>
        </p:nvSpPr>
        <p:spPr bwMode="auto">
          <a:xfrm>
            <a:off x="0" y="4386263"/>
            <a:ext cx="9144000" cy="207962"/>
          </a:xfrm>
          <a:prstGeom prst="rect">
            <a:avLst/>
          </a:prstGeom>
          <a:solidFill>
            <a:srgbClr val="014873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16"/>
          <p:cNvSpPr txBox="1">
            <a:spLocks noChangeArrowheads="1"/>
          </p:cNvSpPr>
          <p:nvPr userDrawn="1"/>
        </p:nvSpPr>
        <p:spPr bwMode="auto">
          <a:xfrm>
            <a:off x="5329227" y="4358862"/>
            <a:ext cx="3814773" cy="26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chemeClr val="bg2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Private &amp; Confidential. Not For Public Distribution. 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-152400" y="4521994"/>
            <a:ext cx="9372600" cy="14216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000" b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58" y="4830322"/>
            <a:ext cx="2590800" cy="930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2ABDC9-7334-429E-87ED-89075A690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78" y="6261094"/>
            <a:ext cx="1381439" cy="1755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4FD06B-66CB-4335-B529-36F9BE1418C6}"/>
              </a:ext>
            </a:extLst>
          </p:cNvPr>
          <p:cNvSpPr txBox="1"/>
          <p:nvPr userDrawn="1"/>
        </p:nvSpPr>
        <p:spPr>
          <a:xfrm>
            <a:off x="7130905" y="5940831"/>
            <a:ext cx="1116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dirty="0">
                <a:solidFill>
                  <a:srgbClr val="0F406A"/>
                </a:solidFill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397641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1">
            <a:extLst>
              <a:ext uri="{FF2B5EF4-FFF2-40B4-BE49-F238E27FC236}">
                <a16:creationId xmlns:a16="http://schemas.microsoft.com/office/drawing/2014/main" id="{CE14C3BE-428A-4973-80D5-04297DDB7C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358900"/>
            <a:ext cx="9151938" cy="136525"/>
          </a:xfrm>
          <a:prstGeom prst="rect">
            <a:avLst/>
          </a:prstGeom>
          <a:solidFill>
            <a:srgbClr val="0F406A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5C5D6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AAA351-8216-448D-816F-2B5D9063BF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402"/>
            <a:ext cx="2133600" cy="7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5E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5E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7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5E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5E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49"/>
          <p:cNvSpPr>
            <a:spLocks noChangeArrowheads="1"/>
          </p:cNvSpPr>
          <p:nvPr userDrawn="1"/>
        </p:nvSpPr>
        <p:spPr bwMode="auto">
          <a:xfrm>
            <a:off x="0" y="4449763"/>
            <a:ext cx="9144000" cy="1444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-152400" y="4521994"/>
            <a:ext cx="9372600" cy="14216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000" b="0">
              <a:solidFill>
                <a:srgbClr val="000000"/>
              </a:solidFill>
            </a:endParaRPr>
          </a:p>
        </p:txBody>
      </p:sp>
      <p:sp>
        <p:nvSpPr>
          <p:cNvPr id="11" name="Rectangle 126">
            <a:extLst>
              <a:ext uri="{FF2B5EF4-FFF2-40B4-BE49-F238E27FC236}">
                <a16:creationId xmlns:a16="http://schemas.microsoft.com/office/drawing/2014/main" id="{A60D15C2-5AB6-47A3-A0FF-B0D0A6A363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419600"/>
            <a:ext cx="9144000" cy="228600"/>
          </a:xfrm>
          <a:prstGeom prst="rect">
            <a:avLst/>
          </a:prstGeom>
          <a:solidFill>
            <a:srgbClr val="0F406A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5C5D6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611232-6563-4962-8865-4019C4BD65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48" y="5187769"/>
            <a:ext cx="2845847" cy="10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5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1">
            <a:extLst>
              <a:ext uri="{FF2B5EF4-FFF2-40B4-BE49-F238E27FC236}">
                <a16:creationId xmlns:a16="http://schemas.microsoft.com/office/drawing/2014/main" id="{E872A389-1CBA-443B-A305-218EF363A3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358900"/>
            <a:ext cx="9151938" cy="136525"/>
          </a:xfrm>
          <a:prstGeom prst="rect">
            <a:avLst/>
          </a:prstGeom>
          <a:solidFill>
            <a:srgbClr val="0F406A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5C5D6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020435-4CD4-4FC9-8B80-0D22718B0F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402"/>
            <a:ext cx="2133600" cy="7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5E5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5E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5E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5E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4.xml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customXml" Target="../ink/ink8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3.xml"/><Relationship Id="rId5" Type="http://schemas.openxmlformats.org/officeDocument/2006/relationships/image" Target="../media/image32.png"/><Relationship Id="rId4" Type="http://schemas.openxmlformats.org/officeDocument/2006/relationships/customXml" Target="../ink/ink12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6.xm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0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4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customXml" Target="../ink/ink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EE74819-B3D0-4860-9545-874854B3CB14}"/>
              </a:ext>
            </a:extLst>
          </p:cNvPr>
          <p:cNvSpPr txBox="1">
            <a:spLocks noChangeArrowheads="1"/>
          </p:cNvSpPr>
          <p:nvPr/>
        </p:nvSpPr>
        <p:spPr>
          <a:xfrm>
            <a:off x="3521574" y="3429000"/>
            <a:ext cx="5471288" cy="54857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400" b="1" kern="1200" dirty="0">
                <a:solidFill>
                  <a:srgbClr val="0F406A"/>
                </a:solidFill>
                <a:latin typeface="Arial Black" panose="020B0A04020102020204" pitchFamily="34" charset="0"/>
                <a:ea typeface="+mn-ea"/>
                <a:cs typeface="Arial" pitchFamily="34" charset="0"/>
              </a:rPr>
              <a:t>Building Additional</a:t>
            </a:r>
          </a:p>
          <a:p>
            <a:r>
              <a:rPr lang="en-US" sz="2400" dirty="0">
                <a:solidFill>
                  <a:srgbClr val="0F406A"/>
                </a:solidFill>
                <a:latin typeface="Arial Black" panose="020B0A04020102020204" pitchFamily="34" charset="0"/>
                <a:ea typeface="+mn-ea"/>
                <a:cs typeface="Arial" pitchFamily="34" charset="0"/>
              </a:rPr>
              <a:t>Basis Points of Value</a:t>
            </a:r>
            <a:endParaRPr lang="en-US" sz="2400" b="1" kern="1200" dirty="0">
              <a:solidFill>
                <a:srgbClr val="0F406A"/>
              </a:solidFill>
              <a:latin typeface="Arial Black" panose="020B0A04020102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5E58D-76EC-4265-A82D-DB5CF82C9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0" y="182907"/>
            <a:ext cx="2332000" cy="23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828502"/>
            <a:ext cx="6788150" cy="723900"/>
          </a:xfrm>
        </p:spPr>
        <p:txBody>
          <a:bodyPr/>
          <a:lstStyle/>
          <a:p>
            <a:r>
              <a:rPr lang="en-US" dirty="0"/>
              <a:t>Self Assessment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AA2698-7E6C-4213-AF64-0FE547FCEEA1}"/>
              </a:ext>
            </a:extLst>
          </p:cNvPr>
          <p:cNvSpPr/>
          <p:nvPr/>
        </p:nvSpPr>
        <p:spPr>
          <a:xfrm>
            <a:off x="238125" y="1828591"/>
            <a:ext cx="7731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250"/>
              </a:spcBef>
              <a:defRPr/>
            </a:pPr>
            <a:r>
              <a:rPr lang="en-US" altLang="en-US" sz="20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Where are YOU vulnerable?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9FEF5-6EAB-4EAC-A492-EDCC0DD53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3537" y="2239754"/>
            <a:ext cx="83327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430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6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Cashflow utilization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6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management &amp; distribution planning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6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structure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6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tax management planning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6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 (asset protection, DI, Life Insurance, LTC, Liability)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6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transfer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6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directives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36D3AA-4F16-4A2C-93C7-836C344D4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90801"/>
              </p:ext>
            </p:extLst>
          </p:nvPr>
        </p:nvGraphicFramePr>
        <p:xfrm>
          <a:off x="238125" y="4490828"/>
          <a:ext cx="8413752" cy="156051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03438">
                  <a:extLst>
                    <a:ext uri="{9D8B030D-6E8A-4147-A177-3AD203B41FA5}">
                      <a16:colId xmlns:a16="http://schemas.microsoft.com/office/drawing/2014/main" val="104225890"/>
                    </a:ext>
                  </a:extLst>
                </a:gridCol>
                <a:gridCol w="2103438">
                  <a:extLst>
                    <a:ext uri="{9D8B030D-6E8A-4147-A177-3AD203B41FA5}">
                      <a16:colId xmlns:a16="http://schemas.microsoft.com/office/drawing/2014/main" val="868397281"/>
                    </a:ext>
                  </a:extLst>
                </a:gridCol>
                <a:gridCol w="2103438">
                  <a:extLst>
                    <a:ext uri="{9D8B030D-6E8A-4147-A177-3AD203B41FA5}">
                      <a16:colId xmlns:a16="http://schemas.microsoft.com/office/drawing/2014/main" val="1344079847"/>
                    </a:ext>
                  </a:extLst>
                </a:gridCol>
                <a:gridCol w="2103438">
                  <a:extLst>
                    <a:ext uri="{9D8B030D-6E8A-4147-A177-3AD203B41FA5}">
                      <a16:colId xmlns:a16="http://schemas.microsoft.com/office/drawing/2014/main" val="982165929"/>
                    </a:ext>
                  </a:extLst>
                </a:gridCol>
              </a:tblGrid>
              <a:tr h="26008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CLIENT NAME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GAPS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PROSPECT NAME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GAPS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E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22705"/>
                  </a:ext>
                </a:extLst>
              </a:tr>
              <a:tr h="26008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000" dirty="0"/>
                        <a:t>1.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000" dirty="0"/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000" dirty="0"/>
                        <a:t>1.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000" dirty="0"/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616166"/>
                  </a:ext>
                </a:extLst>
              </a:tr>
              <a:tr h="260086">
                <a:tc>
                  <a:txBody>
                    <a:bodyPr/>
                    <a:lstStyle/>
                    <a:p>
                      <a:r>
                        <a:rPr lang="en-US" sz="1000" dirty="0"/>
                        <a:t>2.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2.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1060"/>
                  </a:ext>
                </a:extLst>
              </a:tr>
              <a:tr h="260086">
                <a:tc>
                  <a:txBody>
                    <a:bodyPr/>
                    <a:lstStyle/>
                    <a:p>
                      <a:r>
                        <a:rPr lang="en-US" sz="1000" dirty="0"/>
                        <a:t>3.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3.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563116"/>
                  </a:ext>
                </a:extLst>
              </a:tr>
              <a:tr h="260086">
                <a:tc>
                  <a:txBody>
                    <a:bodyPr/>
                    <a:lstStyle/>
                    <a:p>
                      <a:r>
                        <a:rPr lang="en-US" sz="1000" dirty="0"/>
                        <a:t>4.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4.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230924"/>
                  </a:ext>
                </a:extLst>
              </a:tr>
              <a:tr h="260086">
                <a:tc>
                  <a:txBody>
                    <a:bodyPr/>
                    <a:lstStyle/>
                    <a:p>
                      <a:r>
                        <a:rPr lang="en-US" sz="1000" dirty="0"/>
                        <a:t>5.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5.</a:t>
                      </a:r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4" marR="91454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901123"/>
                  </a:ext>
                </a:extLst>
              </a:tr>
            </a:tbl>
          </a:graphicData>
        </a:graphic>
      </p:graphicFrame>
      <p:pic>
        <p:nvPicPr>
          <p:cNvPr id="10" name="Picture 1">
            <a:extLst>
              <a:ext uri="{FF2B5EF4-FFF2-40B4-BE49-F238E27FC236}">
                <a16:creationId xmlns:a16="http://schemas.microsoft.com/office/drawing/2014/main" id="{8E95049E-AE6A-47DA-A2E5-041758D1C9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49" y="1817478"/>
            <a:ext cx="11541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04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76" y="435859"/>
            <a:ext cx="6788150" cy="723900"/>
          </a:xfrm>
        </p:spPr>
        <p:txBody>
          <a:bodyPr/>
          <a:lstStyle/>
          <a:p>
            <a:r>
              <a:rPr lang="en-US" dirty="0"/>
              <a:t>Creating Engagement:</a:t>
            </a:r>
            <a:br>
              <a:rPr lang="en-US" dirty="0"/>
            </a:br>
            <a:r>
              <a:rPr lang="en-US" dirty="0"/>
              <a:t>SIMPLE Case Study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D50B29-25DB-40B6-970F-3E433B12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8301" y="2174824"/>
            <a:ext cx="83327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430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56565A"/>
                </a:solidFill>
              </a:rPr>
              <a:t>John &amp; Mary Smith</a:t>
            </a:r>
            <a:r>
              <a:rPr lang="en-US" altLang="en-US" sz="1800" b="1" dirty="0">
                <a:solidFill>
                  <a:srgbClr val="56565A"/>
                </a:solidFill>
              </a:rPr>
              <a:t>	Age 65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b="1" dirty="0">
              <a:solidFill>
                <a:srgbClr val="56565A"/>
              </a:solidFill>
            </a:endParaRP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u="sng" dirty="0">
                <a:solidFill>
                  <a:srgbClr val="56565A"/>
                </a:solidFill>
              </a:rPr>
              <a:t>Investments: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56565A"/>
                </a:solidFill>
              </a:rPr>
              <a:t>			$800,000	Q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56565A"/>
                </a:solidFill>
              </a:rPr>
              <a:t>			$400,000	NQ @ </a:t>
            </a:r>
            <a:r>
              <a:rPr lang="en-US" altLang="en-US" sz="1800" dirty="0">
                <a:solidFill>
                  <a:srgbClr val="56565A"/>
                </a:solidFill>
              </a:rPr>
              <a:t>4%	</a:t>
            </a:r>
            <a:r>
              <a:rPr lang="en-US" altLang="en-US" sz="1800" b="1" dirty="0">
                <a:solidFill>
                  <a:srgbClr val="56565A"/>
                </a:solidFill>
              </a:rPr>
              <a:t>	$16,000 annual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b="1" dirty="0">
              <a:solidFill>
                <a:srgbClr val="56565A"/>
              </a:solidFill>
            </a:endParaRP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u="sng" dirty="0">
                <a:solidFill>
                  <a:srgbClr val="56565A"/>
                </a:solidFill>
              </a:rPr>
              <a:t>SS @ 65:</a:t>
            </a:r>
            <a:r>
              <a:rPr lang="en-US" altLang="en-US" sz="1800" b="1" dirty="0">
                <a:solidFill>
                  <a:srgbClr val="56565A"/>
                </a:solidFill>
              </a:rPr>
              <a:t>	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56565A"/>
                </a:solidFill>
              </a:rPr>
              <a:t>	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56565A"/>
                </a:solidFill>
              </a:rPr>
              <a:t>	Husband		$2,660 per month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56565A"/>
                </a:solidFill>
              </a:rPr>
              <a:t>	Wife		$1,506 per month		$</a:t>
            </a:r>
            <a:r>
              <a:rPr lang="en-US" altLang="en-US" sz="1800" dirty="0">
                <a:solidFill>
                  <a:srgbClr val="56565A"/>
                </a:solidFill>
              </a:rPr>
              <a:t>50</a:t>
            </a:r>
            <a:r>
              <a:rPr lang="en-US" altLang="en-US" sz="1800" b="1" dirty="0">
                <a:solidFill>
                  <a:srgbClr val="56565A"/>
                </a:solidFill>
              </a:rPr>
              <a:t>,000 annual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b="1" dirty="0">
              <a:solidFill>
                <a:srgbClr val="56565A"/>
              </a:solidFill>
            </a:endParaRP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u="sng" dirty="0">
                <a:solidFill>
                  <a:srgbClr val="56565A"/>
                </a:solidFill>
              </a:rPr>
              <a:t>Expenses @ Retirement: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b="1" u="sng" dirty="0">
              <a:solidFill>
                <a:srgbClr val="56565A"/>
              </a:solidFill>
            </a:endParaRP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56565A"/>
                </a:solidFill>
              </a:rPr>
              <a:t>			$4,000  basic expenses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56565A"/>
                </a:solidFill>
              </a:rPr>
              <a:t>			$1,500  lifestyle		$66,000 annual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2C4296-9495-4007-AD6A-3F56C21EA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92" y="1552575"/>
            <a:ext cx="2857500" cy="1876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595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828502"/>
            <a:ext cx="6788150" cy="723900"/>
          </a:xfrm>
        </p:spPr>
        <p:txBody>
          <a:bodyPr/>
          <a:lstStyle/>
          <a:p>
            <a:r>
              <a:rPr lang="en-US" dirty="0"/>
              <a:t>What They Want to Know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23103-8997-4A7D-8B6A-8ACCBC0BD33F}"/>
              </a:ext>
            </a:extLst>
          </p:cNvPr>
          <p:cNvSpPr/>
          <p:nvPr/>
        </p:nvSpPr>
        <p:spPr>
          <a:xfrm>
            <a:off x="282852" y="2180293"/>
            <a:ext cx="5043487" cy="11259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250"/>
              </a:spcBef>
              <a:defRPr/>
            </a:pPr>
            <a:r>
              <a:rPr lang="en-US" altLang="en-US" sz="24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1. Can we retire?</a:t>
            </a:r>
          </a:p>
          <a:p>
            <a:pPr>
              <a:spcBef>
                <a:spcPts val="2250"/>
              </a:spcBef>
              <a:defRPr/>
            </a:pPr>
            <a:r>
              <a:rPr lang="en-US" sz="24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2. How do we fund it?</a:t>
            </a:r>
            <a:endParaRPr lang="en-US" sz="2400" b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3A329-36FD-487B-BC9C-523B8CB0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45" y="2573336"/>
            <a:ext cx="3648825" cy="24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16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828502"/>
            <a:ext cx="6788150" cy="723900"/>
          </a:xfrm>
        </p:spPr>
        <p:txBody>
          <a:bodyPr/>
          <a:lstStyle/>
          <a:p>
            <a:r>
              <a:rPr lang="en-US" dirty="0"/>
              <a:t>Default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58D1C-7C36-4D4D-8343-A53AC5ADB1EC}"/>
              </a:ext>
            </a:extLst>
          </p:cNvPr>
          <p:cNvSpPr/>
          <p:nvPr/>
        </p:nvSpPr>
        <p:spPr>
          <a:xfrm>
            <a:off x="585297" y="2817166"/>
            <a:ext cx="5497803" cy="245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18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Turn on SS			$</a:t>
            </a:r>
            <a:r>
              <a:rPr lang="en-US" altLang="en-US" sz="1800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50</a:t>
            </a:r>
            <a:r>
              <a:rPr lang="en-US" altLang="en-US" sz="18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,000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18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Take NQ Earnings (4%)	$16,000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18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Keep deferring the IRA until RMD kicks in.  Don’t pay any more tax than you need to!</a:t>
            </a:r>
            <a:endParaRPr lang="en-US" altLang="en-US" sz="2400" b="1" dirty="0"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sz="2400" b="1" dirty="0">
              <a:latin typeface="+mn-lt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E0134-EAFE-4581-98A3-342244E12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00" y="2774522"/>
            <a:ext cx="2657475" cy="2095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" name="Ink 104">
                <a:extLst>
                  <a:ext uri="{FF2B5EF4-FFF2-40B4-BE49-F238E27FC236}">
                    <a16:creationId xmlns:a16="http://schemas.microsoft.com/office/drawing/2014/main" id="{7C64FB99-56DA-E14C-9D1E-7A4D8589156F}"/>
                  </a:ext>
                </a:extLst>
              </p14:cNvPr>
              <p14:cNvContentPartPr/>
              <p14:nvPr/>
            </p14:nvContentPartPr>
            <p14:xfrm>
              <a:off x="363285" y="5700001"/>
              <a:ext cx="606960" cy="379080"/>
            </p14:xfrm>
          </p:contentPart>
        </mc:Choice>
        <mc:Fallback xmlns="">
          <p:pic>
            <p:nvPicPr>
              <p:cNvPr id="104" name="Ink 104">
                <a:extLst>
                  <a:ext uri="{FF2B5EF4-FFF2-40B4-BE49-F238E27FC236}">
                    <a16:creationId xmlns:a16="http://schemas.microsoft.com/office/drawing/2014/main" id="{7C64FB99-56DA-E14C-9D1E-7A4D858915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685" y="5659321"/>
                <a:ext cx="66816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4" name="Ink 137">
                <a:extLst>
                  <a:ext uri="{FF2B5EF4-FFF2-40B4-BE49-F238E27FC236}">
                    <a16:creationId xmlns:a16="http://schemas.microsoft.com/office/drawing/2014/main" id="{56A9C1A5-D476-5A4B-BA3F-D82F64B13070}"/>
                  </a:ext>
                </a:extLst>
              </p14:cNvPr>
              <p14:cNvContentPartPr/>
              <p14:nvPr/>
            </p14:nvContentPartPr>
            <p14:xfrm>
              <a:off x="2988765" y="5704321"/>
              <a:ext cx="879480" cy="488880"/>
            </p14:xfrm>
          </p:contentPart>
        </mc:Choice>
        <mc:Fallback xmlns="">
          <p:pic>
            <p:nvPicPr>
              <p:cNvPr id="134" name="Ink 137">
                <a:extLst>
                  <a:ext uri="{FF2B5EF4-FFF2-40B4-BE49-F238E27FC236}">
                    <a16:creationId xmlns:a16="http://schemas.microsoft.com/office/drawing/2014/main" id="{56A9C1A5-D476-5A4B-BA3F-D82F64B130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8165" y="5673721"/>
                <a:ext cx="94104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5" name="Ink 138">
                <a:extLst>
                  <a:ext uri="{FF2B5EF4-FFF2-40B4-BE49-F238E27FC236}">
                    <a16:creationId xmlns:a16="http://schemas.microsoft.com/office/drawing/2014/main" id="{35781F00-54D0-7143-9715-E2E1309E1E00}"/>
                  </a:ext>
                </a:extLst>
              </p14:cNvPr>
              <p14:cNvContentPartPr/>
              <p14:nvPr/>
            </p14:nvContentPartPr>
            <p14:xfrm>
              <a:off x="1576485" y="5696041"/>
              <a:ext cx="838800" cy="399240"/>
            </p14:xfrm>
          </p:contentPart>
        </mc:Choice>
        <mc:Fallback xmlns="">
          <p:pic>
            <p:nvPicPr>
              <p:cNvPr id="135" name="Ink 138">
                <a:extLst>
                  <a:ext uri="{FF2B5EF4-FFF2-40B4-BE49-F238E27FC236}">
                    <a16:creationId xmlns:a16="http://schemas.microsoft.com/office/drawing/2014/main" id="{35781F00-54D0-7143-9715-E2E1309E1E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885" y="5665441"/>
                <a:ext cx="900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7" name="Ink 147">
                <a:extLst>
                  <a:ext uri="{FF2B5EF4-FFF2-40B4-BE49-F238E27FC236}">
                    <a16:creationId xmlns:a16="http://schemas.microsoft.com/office/drawing/2014/main" id="{26A04134-CA42-2C47-8C97-9E08890F177F}"/>
                  </a:ext>
                </a:extLst>
              </p14:cNvPr>
              <p14:cNvContentPartPr/>
              <p14:nvPr/>
            </p14:nvContentPartPr>
            <p14:xfrm>
              <a:off x="4283325" y="5745001"/>
              <a:ext cx="1368000" cy="480600"/>
            </p14:xfrm>
          </p:contentPart>
        </mc:Choice>
        <mc:Fallback xmlns="">
          <p:pic>
            <p:nvPicPr>
              <p:cNvPr id="147" name="Ink 147">
                <a:extLst>
                  <a:ext uri="{FF2B5EF4-FFF2-40B4-BE49-F238E27FC236}">
                    <a16:creationId xmlns:a16="http://schemas.microsoft.com/office/drawing/2014/main" id="{26A04134-CA42-2C47-8C97-9E08890F17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2725" y="5714401"/>
                <a:ext cx="142956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9" name="Ink 160">
                <a:extLst>
                  <a:ext uri="{FF2B5EF4-FFF2-40B4-BE49-F238E27FC236}">
                    <a16:creationId xmlns:a16="http://schemas.microsoft.com/office/drawing/2014/main" id="{729FDFFB-BE6F-964A-8967-8D625B8BB4E1}"/>
                  </a:ext>
                </a:extLst>
              </p14:cNvPr>
              <p14:cNvContentPartPr/>
              <p14:nvPr/>
            </p14:nvContentPartPr>
            <p14:xfrm>
              <a:off x="8809605" y="5626921"/>
              <a:ext cx="203760" cy="578160"/>
            </p14:xfrm>
          </p:contentPart>
        </mc:Choice>
        <mc:Fallback xmlns="">
          <p:pic>
            <p:nvPicPr>
              <p:cNvPr id="159" name="Ink 160">
                <a:extLst>
                  <a:ext uri="{FF2B5EF4-FFF2-40B4-BE49-F238E27FC236}">
                    <a16:creationId xmlns:a16="http://schemas.microsoft.com/office/drawing/2014/main" id="{729FDFFB-BE6F-964A-8967-8D625B8BB4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68925" y="5585907"/>
                <a:ext cx="285840" cy="649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0" name="Ink 161">
                <a:extLst>
                  <a:ext uri="{FF2B5EF4-FFF2-40B4-BE49-F238E27FC236}">
                    <a16:creationId xmlns:a16="http://schemas.microsoft.com/office/drawing/2014/main" id="{2B91B244-4450-3E4D-B442-6391788606CF}"/>
                  </a:ext>
                </a:extLst>
              </p14:cNvPr>
              <p14:cNvContentPartPr/>
              <p14:nvPr/>
            </p14:nvContentPartPr>
            <p14:xfrm>
              <a:off x="6196365" y="5741041"/>
              <a:ext cx="2328840" cy="573840"/>
            </p14:xfrm>
          </p:contentPart>
        </mc:Choice>
        <mc:Fallback xmlns="">
          <p:pic>
            <p:nvPicPr>
              <p:cNvPr id="160" name="Ink 161">
                <a:extLst>
                  <a:ext uri="{FF2B5EF4-FFF2-40B4-BE49-F238E27FC236}">
                    <a16:creationId xmlns:a16="http://schemas.microsoft.com/office/drawing/2014/main" id="{2B91B244-4450-3E4D-B442-6391788606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5765" y="5710081"/>
                <a:ext cx="2390040" cy="6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6182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828502"/>
            <a:ext cx="6788150" cy="723900"/>
          </a:xfrm>
        </p:spPr>
        <p:txBody>
          <a:bodyPr/>
          <a:lstStyle/>
          <a:p>
            <a:r>
              <a:rPr lang="en-US" dirty="0"/>
              <a:t>Things to consider &amp; discuss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F793478-AFBF-4A4A-8FC6-326C14CD23F4}"/>
              </a:ext>
            </a:extLst>
          </p:cNvPr>
          <p:cNvSpPr txBox="1">
            <a:spLocks/>
          </p:cNvSpPr>
          <p:nvPr/>
        </p:nvSpPr>
        <p:spPr bwMode="auto">
          <a:xfrm>
            <a:off x="-251584" y="1872129"/>
            <a:ext cx="7404101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8A8A8D"/>
                </a:solidFill>
                <a:latin typeface="Miriam" panose="020B0502050101010101" pitchFamily="34" charset="-79"/>
                <a:ea typeface="MS PGothic" pitchFamily="34" charset="-128"/>
                <a:cs typeface="Miriam" panose="020B0502050101010101" pitchFamily="34" charset="-79"/>
              </a:defRPr>
            </a:lvl1pPr>
            <a:lvl2pPr marL="3429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6858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287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>
              <a:defRPr/>
            </a:pPr>
            <a:endParaRPr lang="en-US" sz="3200" b="1" dirty="0">
              <a:solidFill>
                <a:schemeClr val="tx1"/>
              </a:solidFill>
              <a:latin typeface="+mn-lt"/>
            </a:endParaRPr>
          </a:p>
          <a:p>
            <a:pPr marL="685800" indent="-342900">
              <a:defRPr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342900" algn="l"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Identify, isolate, &amp; eliminate (or reduce) the inefficiencies:</a:t>
            </a:r>
            <a:endParaRPr lang="en-US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algn="l">
              <a:defRPr/>
            </a:pPr>
            <a:endParaRPr lang="en-US" sz="1800" b="1" dirty="0">
              <a:solidFill>
                <a:srgbClr val="FF0000"/>
              </a:solidFill>
            </a:endParaRPr>
          </a:p>
          <a:p>
            <a:pPr marL="685800" lvl="1" algn="l">
              <a:defRPr/>
            </a:pPr>
            <a:endParaRPr lang="en-US" sz="1900" i="1" dirty="0">
              <a:solidFill>
                <a:schemeClr val="tx1"/>
              </a:solidFill>
            </a:endParaRPr>
          </a:p>
          <a:p>
            <a:pPr marL="1143000" lvl="1" indent="-457200" algn="l">
              <a:buFont typeface="Arial" pitchFamily="34" charset="0"/>
              <a:buChar char="•"/>
              <a:defRPr/>
            </a:pP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317480-8680-4F8D-89B2-93929AA724A6}"/>
              </a:ext>
            </a:extLst>
          </p:cNvPr>
          <p:cNvSpPr/>
          <p:nvPr/>
        </p:nvSpPr>
        <p:spPr>
          <a:xfrm>
            <a:off x="456095" y="1740772"/>
            <a:ext cx="5852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3E73"/>
                </a:solidFill>
              </a:rPr>
              <a:t>in.ef.fi.cien.cy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3E73"/>
                </a:solidFill>
              </a:rPr>
              <a:t>NOUN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56565A"/>
                </a:solidFill>
              </a:rPr>
              <a:t>the state of not achieving maximum productivity; failure to make the best use of time or resources: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56565A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C3F5C-8E9F-460E-8FAD-33AD0EC8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621" y="3748812"/>
            <a:ext cx="4343907" cy="27368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7F1197-39F4-5645-82E9-F66A743703E4}"/>
                  </a:ext>
                </a:extLst>
              </p14:cNvPr>
              <p14:cNvContentPartPr/>
              <p14:nvPr/>
            </p14:nvContentPartPr>
            <p14:xfrm>
              <a:off x="6616845" y="3624241"/>
              <a:ext cx="1563480" cy="38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7F1197-39F4-5645-82E9-F66A743703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6245" y="3593641"/>
                <a:ext cx="16246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500CCE-B2EA-1446-8C76-8491EA9E4037}"/>
                  </a:ext>
                </a:extLst>
              </p14:cNvPr>
              <p14:cNvContentPartPr/>
              <p14:nvPr/>
            </p14:nvContentPartPr>
            <p14:xfrm>
              <a:off x="7976565" y="4658161"/>
              <a:ext cx="777960" cy="432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500CCE-B2EA-1446-8C76-8491EA9E40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5605" y="4627561"/>
                <a:ext cx="8391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E8B621-5E9D-F74B-AFDF-23CB32BFEF79}"/>
                  </a:ext>
                </a:extLst>
              </p14:cNvPr>
              <p14:cNvContentPartPr/>
              <p14:nvPr/>
            </p14:nvContentPartPr>
            <p14:xfrm>
              <a:off x="5086485" y="5842561"/>
              <a:ext cx="1119600" cy="35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E8B621-5E9D-F74B-AFDF-23CB32BFEF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5525" y="5811961"/>
                <a:ext cx="11811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2474275-2A08-E64F-A456-05C2094EED83}"/>
                  </a:ext>
                </a:extLst>
              </p14:cNvPr>
              <p14:cNvContentPartPr/>
              <p14:nvPr/>
            </p14:nvContentPartPr>
            <p14:xfrm>
              <a:off x="4699485" y="4674361"/>
              <a:ext cx="1050480" cy="48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2474275-2A08-E64F-A456-05C2094EED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68885" y="4643761"/>
                <a:ext cx="1112040" cy="5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319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79" y="845280"/>
            <a:ext cx="6403273" cy="578023"/>
          </a:xfrm>
        </p:spPr>
        <p:txBody>
          <a:bodyPr/>
          <a:lstStyle/>
          <a:p>
            <a:r>
              <a:rPr lang="en-US" dirty="0"/>
              <a:t>Things to Discuss With the Client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3ED7D-2430-471B-808D-D36CB90646F0}"/>
              </a:ext>
            </a:extLst>
          </p:cNvPr>
          <p:cNvSpPr/>
          <p:nvPr/>
        </p:nvSpPr>
        <p:spPr>
          <a:xfrm>
            <a:off x="333186" y="2079521"/>
            <a:ext cx="5497803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Should you pay $0 of tax?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Should you pay $1,940 of tax?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Should you pay $ </a:t>
            </a:r>
            <a:r>
              <a:rPr lang="en-US" altLang="en-US" sz="2000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9,086</a:t>
            </a: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 of tax?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Should you turn on SS now or wait?</a:t>
            </a:r>
            <a:r>
              <a:rPr lang="en-US" altLang="en-US" sz="2400" b="1" dirty="0">
                <a:cs typeface="Arial Bold" panose="020B0704020202020204" pitchFamily="34" charset="0"/>
                <a:sym typeface="Arial Bold" panose="020B0704020202020204" pitchFamily="34" charset="0"/>
              </a:rPr>
              <a:t>	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sz="2400" b="1" dirty="0">
              <a:latin typeface="+mn-lt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F229E-0938-46CA-9A0C-B82769CA7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75" y="2489446"/>
            <a:ext cx="3648825" cy="24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36223"/>
            <a:ext cx="6403273" cy="578023"/>
          </a:xfrm>
        </p:spPr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94A53-C881-4FFD-931C-8CDC5D2DB1D7}"/>
              </a:ext>
            </a:extLst>
          </p:cNvPr>
          <p:cNvSpPr/>
          <p:nvPr/>
        </p:nvSpPr>
        <p:spPr>
          <a:xfrm>
            <a:off x="268447" y="1991186"/>
            <a:ext cx="5497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Should you pay $0 of tax</a:t>
            </a:r>
            <a:r>
              <a:rPr lang="en-US" altLang="en-US" sz="2000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 and how much income does $0 of </a:t>
            </a:r>
            <a:r>
              <a:rPr lang="en-US" altLang="en-US" sz="200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tax represent?</a:t>
            </a:r>
            <a:endParaRPr lang="en-US" altLang="en-US" sz="2000" b="1" dirty="0">
              <a:solidFill>
                <a:srgbClr val="56565A"/>
              </a:solidFill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61DAD-8490-42F4-8538-511CE52DC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75" y="4157159"/>
            <a:ext cx="3648825" cy="24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3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36223"/>
            <a:ext cx="6403273" cy="578023"/>
          </a:xfrm>
        </p:spPr>
        <p:txBody>
          <a:bodyPr/>
          <a:lstStyle/>
          <a:p>
            <a:r>
              <a:rPr lang="en-US" dirty="0"/>
              <a:t>How much of SS Benefit is Taxable?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C01860-0CF0-424D-B1AE-B6BBE2C2081F}"/>
              </a:ext>
            </a:extLst>
          </p:cNvPr>
          <p:cNvSpPr/>
          <p:nvPr/>
        </p:nvSpPr>
        <p:spPr>
          <a:xfrm>
            <a:off x="128428" y="1692753"/>
            <a:ext cx="8887143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SS Benefit itself is not taxable.  </a:t>
            </a:r>
            <a:r>
              <a:rPr lang="en-US" altLang="en-US" sz="1800" b="1" i="1" dirty="0">
                <a:solidFill>
                  <a:srgbClr val="003E73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What makes SS benefit taxable is other income!</a:t>
            </a:r>
            <a:endParaRPr lang="en-US" altLang="en-US" sz="1800" b="1" dirty="0">
              <a:solidFill>
                <a:srgbClr val="003E73"/>
              </a:solidFill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sz="1800" dirty="0">
                <a:solidFill>
                  <a:srgbClr val="222222"/>
                </a:solidFill>
                <a:latin typeface="ArialMT"/>
              </a:rPr>
              <a:t>How much of my Social Security income is taxable?For married couples filing jointly, you will pay </a:t>
            </a:r>
            <a:r>
              <a:rPr lang="en-US" sz="1800" b="1" dirty="0">
                <a:solidFill>
                  <a:srgbClr val="222222"/>
                </a:solidFill>
                <a:latin typeface="Arial-BoldMT"/>
              </a:rPr>
              <a:t>taxes</a:t>
            </a:r>
            <a:r>
              <a:rPr lang="en-US" sz="1800" b="0" dirty="0">
                <a:solidFill>
                  <a:srgbClr val="222222"/>
                </a:solidFill>
                <a:latin typeface="ArialMT"/>
              </a:rPr>
              <a:t> on up to 50% of your </a:t>
            </a:r>
            <a:r>
              <a:rPr lang="en-US" sz="1800" b="1" dirty="0">
                <a:solidFill>
                  <a:srgbClr val="222222"/>
                </a:solidFill>
                <a:latin typeface="Arial-BoldMT"/>
              </a:rPr>
              <a:t>Social Security income</a:t>
            </a:r>
            <a:r>
              <a:rPr lang="en-US" sz="1800" b="0" dirty="0">
                <a:solidFill>
                  <a:srgbClr val="222222"/>
                </a:solidFill>
                <a:latin typeface="ArialMT"/>
              </a:rPr>
              <a:t> if you have a combined </a:t>
            </a:r>
            <a:r>
              <a:rPr lang="en-US" sz="1800" b="1" dirty="0">
                <a:solidFill>
                  <a:srgbClr val="222222"/>
                </a:solidFill>
                <a:latin typeface="Arial-BoldMT"/>
              </a:rPr>
              <a:t>income</a:t>
            </a:r>
            <a:r>
              <a:rPr lang="en-US" sz="1800" b="0" dirty="0">
                <a:solidFill>
                  <a:srgbClr val="222222"/>
                </a:solidFill>
                <a:latin typeface="ArialMT"/>
              </a:rPr>
              <a:t> of $32,000 to $44,000. If you have a combined </a:t>
            </a:r>
            <a:r>
              <a:rPr lang="en-US" sz="1800" b="1" dirty="0">
                <a:solidFill>
                  <a:srgbClr val="222222"/>
                </a:solidFill>
                <a:latin typeface="Arial-BoldMT"/>
              </a:rPr>
              <a:t>income</a:t>
            </a:r>
            <a:r>
              <a:rPr lang="en-US" sz="1800" b="0" dirty="0">
                <a:solidFill>
                  <a:srgbClr val="222222"/>
                </a:solidFill>
                <a:latin typeface="ArialMT"/>
              </a:rPr>
              <a:t> of more than $44,000, you can expect to pay </a:t>
            </a:r>
            <a:r>
              <a:rPr lang="en-US" sz="1800" b="1" dirty="0">
                <a:solidFill>
                  <a:srgbClr val="222222"/>
                </a:solidFill>
                <a:latin typeface="Arial-BoldMT"/>
              </a:rPr>
              <a:t>taxes</a:t>
            </a:r>
            <a:r>
              <a:rPr lang="en-US" sz="1800" b="0" dirty="0">
                <a:solidFill>
                  <a:srgbClr val="222222"/>
                </a:solidFill>
                <a:latin typeface="ArialMT"/>
              </a:rPr>
              <a:t> on up to 85% of your </a:t>
            </a:r>
            <a:r>
              <a:rPr lang="en-US" sz="1800" b="1" dirty="0">
                <a:solidFill>
                  <a:srgbClr val="222222"/>
                </a:solidFill>
                <a:latin typeface="Arial-BoldMT"/>
              </a:rPr>
              <a:t>Social Security</a:t>
            </a:r>
            <a:r>
              <a:rPr lang="en-US" sz="1800" b="0" dirty="0">
                <a:solidFill>
                  <a:srgbClr val="222222"/>
                </a:solidFill>
                <a:latin typeface="ArialMT"/>
              </a:rPr>
              <a:t> benefits.</a:t>
            </a:r>
            <a:endParaRPr lang="en-US" altLang="en-US" sz="1800" b="1" dirty="0">
              <a:solidFill>
                <a:srgbClr val="003E73"/>
              </a:solidFill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003E73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Example:</a:t>
            </a:r>
          </a:p>
          <a:p>
            <a:pPr>
              <a:spcBef>
                <a:spcPts val="2250"/>
              </a:spcBef>
              <a:defRPr/>
            </a:pPr>
            <a:endParaRPr lang="en-US" altLang="en-US" sz="1800" b="1" dirty="0">
              <a:solidFill>
                <a:srgbClr val="003E73"/>
              </a:solidFill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endParaRPr lang="en-US" altLang="en-US" sz="1800" b="1" dirty="0">
              <a:solidFill>
                <a:srgbClr val="003E73"/>
              </a:solidFill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AD8071-9E78-7443-AE7C-B50F4F1B6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4884" y="4165224"/>
            <a:ext cx="83327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430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b="1" dirty="0">
              <a:solidFill>
                <a:srgbClr val="56565A"/>
              </a:solidFill>
            </a:endParaRP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u="sng" dirty="0">
                <a:solidFill>
                  <a:srgbClr val="56565A"/>
                </a:solidFill>
              </a:rPr>
              <a:t>Investment Income:</a:t>
            </a:r>
            <a:endParaRPr lang="en-US" altLang="en-US" sz="1800" b="1" dirty="0">
              <a:solidFill>
                <a:srgbClr val="56565A"/>
              </a:solidFill>
            </a:endParaRP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56565A"/>
                </a:solidFill>
              </a:rPr>
              <a:t>			$400,000	NQ @ </a:t>
            </a:r>
            <a:r>
              <a:rPr lang="en-US" altLang="en-US" sz="1800" dirty="0">
                <a:solidFill>
                  <a:srgbClr val="56565A"/>
                </a:solidFill>
              </a:rPr>
              <a:t>4%	</a:t>
            </a:r>
            <a:r>
              <a:rPr lang="en-US" altLang="en-US" sz="1800" b="1" dirty="0">
                <a:solidFill>
                  <a:srgbClr val="56565A"/>
                </a:solidFill>
              </a:rPr>
              <a:t>	$16,000 annual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u="sng" dirty="0">
                <a:solidFill>
                  <a:srgbClr val="56565A"/>
                </a:solidFill>
              </a:rPr>
              <a:t>SS @ 65:</a:t>
            </a:r>
            <a:r>
              <a:rPr lang="en-US" altLang="en-US" sz="1800" b="1" dirty="0">
                <a:solidFill>
                  <a:srgbClr val="56565A"/>
                </a:solidFill>
              </a:rPr>
              <a:t>	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56565A"/>
                </a:solidFill>
              </a:rPr>
              <a:t>	Husband		$2,660 per month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56565A"/>
                </a:solidFill>
              </a:rPr>
              <a:t>	Wife		$1,506 per month		$</a:t>
            </a:r>
            <a:r>
              <a:rPr lang="en-US" altLang="en-US" sz="1800" dirty="0">
                <a:solidFill>
                  <a:srgbClr val="56565A"/>
                </a:solidFill>
              </a:rPr>
              <a:t>50</a:t>
            </a:r>
            <a:r>
              <a:rPr lang="en-US" altLang="en-US" sz="1800" b="1" dirty="0">
                <a:solidFill>
                  <a:srgbClr val="56565A"/>
                </a:solidFill>
              </a:rPr>
              <a:t>,000 annual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b="1" dirty="0">
              <a:solidFill>
                <a:srgbClr val="56565A"/>
              </a:solidFill>
            </a:endParaRP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$4,498 of Social Security Benefit is taxable!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341123-6DB9-D24D-B8C1-71F2502127AF}"/>
                  </a:ext>
                </a:extLst>
              </p14:cNvPr>
              <p14:cNvContentPartPr/>
              <p14:nvPr/>
            </p14:nvContentPartPr>
            <p14:xfrm>
              <a:off x="3158685" y="-169439"/>
              <a:ext cx="106200" cy="24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341123-6DB9-D24D-B8C1-71F2502127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4685" y="-277439"/>
                <a:ext cx="213840" cy="2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021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36223"/>
            <a:ext cx="6403273" cy="578023"/>
          </a:xfrm>
        </p:spPr>
        <p:txBody>
          <a:bodyPr/>
          <a:lstStyle/>
          <a:p>
            <a:r>
              <a:rPr lang="en-US" dirty="0"/>
              <a:t>Social Security Worksheet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32E3D6-3AEA-4AB0-9012-0965243EA1E1}"/>
              </a:ext>
            </a:extLst>
          </p:cNvPr>
          <p:cNvSpPr/>
          <p:nvPr/>
        </p:nvSpPr>
        <p:spPr>
          <a:xfrm>
            <a:off x="268447" y="1633028"/>
            <a:ext cx="8026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Doing The Math: Determining how much of the SS Benefit is subject to tax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3DBAC5-BB17-4A4A-B31A-FE99BF0549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8874" y="2131863"/>
            <a:ext cx="3573165" cy="4459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2366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827" y="1844331"/>
            <a:ext cx="4763429" cy="642330"/>
          </a:xfrm>
        </p:spPr>
        <p:txBody>
          <a:bodyPr/>
          <a:lstStyle/>
          <a:p>
            <a:r>
              <a:rPr lang="en-US" dirty="0"/>
              <a:t>2019 Rates &amp; Deductions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95E5E16-9EFA-1446-A1BE-1FD7B5F1FA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" y="2533019"/>
            <a:ext cx="4836299" cy="2085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12F2E14-2379-8E4E-921E-1223C72B3A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451" y="2533019"/>
            <a:ext cx="3904740" cy="2085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BB3DA9E9-A569-D841-AB19-E773CF8B2B7D}"/>
              </a:ext>
            </a:extLst>
          </p:cNvPr>
          <p:cNvSpPr txBox="1">
            <a:spLocks/>
          </p:cNvSpPr>
          <p:nvPr/>
        </p:nvSpPr>
        <p:spPr>
          <a:xfrm>
            <a:off x="98095" y="848177"/>
            <a:ext cx="6403273" cy="57802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72C62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9pPr>
          </a:lstStyle>
          <a:p>
            <a:r>
              <a:rPr lang="en-US" kern="0" dirty="0"/>
              <a:t>Option 1: Unpacking the tax tables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534652-15C1-8B47-ADBE-C4CDD5D3A181}"/>
                  </a:ext>
                </a:extLst>
              </p14:cNvPr>
              <p14:cNvContentPartPr/>
              <p14:nvPr/>
            </p14:nvContentPartPr>
            <p14:xfrm>
              <a:off x="8239725" y="3542881"/>
              <a:ext cx="545760" cy="28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534652-15C1-8B47-ADBE-C4CDD5D3A1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6085" y="3434881"/>
                <a:ext cx="6534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916B8C-F342-434F-A6FD-244A5E68D588}"/>
                  </a:ext>
                </a:extLst>
              </p14:cNvPr>
              <p14:cNvContentPartPr/>
              <p14:nvPr/>
            </p14:nvContentPartPr>
            <p14:xfrm>
              <a:off x="8032365" y="4226521"/>
              <a:ext cx="798120" cy="3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916B8C-F342-434F-A6FD-244A5E68D5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78365" y="4118881"/>
                <a:ext cx="9057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881A0D-82AF-0049-9F4B-4BE47F8F2592}"/>
                  </a:ext>
                </a:extLst>
              </p14:cNvPr>
              <p14:cNvContentPartPr/>
              <p14:nvPr/>
            </p14:nvContentPartPr>
            <p14:xfrm>
              <a:off x="814476" y="3113475"/>
              <a:ext cx="109440" cy="8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881A0D-82AF-0049-9F4B-4BE47F8F25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0476" y="3005475"/>
                <a:ext cx="217080" cy="2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35984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9C2BF5-E357-4547-B23A-67169CC78D0D}"/>
              </a:ext>
            </a:extLst>
          </p:cNvPr>
          <p:cNvSpPr/>
          <p:nvPr/>
        </p:nvSpPr>
        <p:spPr>
          <a:xfrm>
            <a:off x="1723720" y="2773053"/>
            <a:ext cx="5830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250"/>
              </a:spcBef>
              <a:defRPr/>
            </a:pPr>
            <a:r>
              <a:rPr lang="en-US" altLang="en-US" sz="2000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FRGIS</a:t>
            </a: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 does not provide tax advice.  </a:t>
            </a:r>
            <a:r>
              <a:rPr lang="en-US" altLang="en-US" sz="2000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                     </a:t>
            </a: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The examples in this presentation are for hypothetical purposes only.</a:t>
            </a:r>
            <a:endParaRPr lang="en-US" altLang="en-US" sz="2000" b="1" dirty="0">
              <a:solidFill>
                <a:srgbClr val="56565A"/>
              </a:solidFill>
              <a:latin typeface="+mn-lt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347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7B86D6-C8EE-45AD-B757-2847BBD20237}"/>
              </a:ext>
            </a:extLst>
          </p:cNvPr>
          <p:cNvSpPr/>
          <p:nvPr/>
        </p:nvSpPr>
        <p:spPr>
          <a:xfrm>
            <a:off x="205203" y="2956875"/>
            <a:ext cx="5497803" cy="390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16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Turn on SS				$</a:t>
            </a:r>
            <a:r>
              <a:rPr lang="en-US" altLang="en-US" sz="1600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50,000</a:t>
            </a:r>
            <a:endParaRPr lang="en-US" altLang="en-US" sz="1600" b="1" dirty="0">
              <a:solidFill>
                <a:srgbClr val="56565A"/>
              </a:solidFill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16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Take NQ Earnings (4%)			$16,000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16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Keep deferring the IRA until RMD kicks in.  </a:t>
            </a:r>
            <a:r>
              <a:rPr lang="en-US" altLang="en-US" sz="1600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              </a:t>
            </a:r>
            <a:r>
              <a:rPr lang="en-US" altLang="en-US" sz="16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I don’t want to pay tax!	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16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We waste opportunity to take another $</a:t>
            </a:r>
            <a:r>
              <a:rPr lang="en-US" altLang="en-US" sz="1600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6,502</a:t>
            </a:r>
            <a:r>
              <a:rPr lang="en-US" altLang="en-US" sz="16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 out of IRA without paying tax every year we do this.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16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We added value to Uncle Sam but not our client with this approach.  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sz="2400" b="1" dirty="0">
              <a:latin typeface="+mn-lt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467EA-02D0-4D8A-8963-F3561E05F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22" y="2906132"/>
            <a:ext cx="2657475" cy="209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384A8C-85BC-4288-AD4C-78A31B244951}"/>
              </a:ext>
            </a:extLst>
          </p:cNvPr>
          <p:cNvSpPr/>
          <p:nvPr/>
        </p:nvSpPr>
        <p:spPr>
          <a:xfrm>
            <a:off x="2542299" y="1743840"/>
            <a:ext cx="4059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Default Approach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F14E922-F3E4-44BA-B6F3-12F421C8712A}"/>
              </a:ext>
            </a:extLst>
          </p:cNvPr>
          <p:cNvSpPr txBox="1">
            <a:spLocks/>
          </p:cNvSpPr>
          <p:nvPr/>
        </p:nvSpPr>
        <p:spPr>
          <a:xfrm>
            <a:off x="268447" y="736223"/>
            <a:ext cx="6403273" cy="57802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72C62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9pPr>
          </a:lstStyle>
          <a:p>
            <a:r>
              <a:rPr lang="en-US" kern="0" dirty="0"/>
              <a:t>Option 1 </a:t>
            </a:r>
          </a:p>
        </p:txBody>
      </p:sp>
    </p:spTree>
    <p:extLst>
      <p:ext uri="{BB962C8B-B14F-4D97-AF65-F5344CB8AC3E}">
        <p14:creationId xmlns:p14="http://schemas.microsoft.com/office/powerpoint/2010/main" val="80896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36223"/>
            <a:ext cx="6403273" cy="578023"/>
          </a:xfrm>
        </p:spPr>
        <p:txBody>
          <a:bodyPr/>
          <a:lstStyle/>
          <a:p>
            <a:r>
              <a:rPr lang="en-US" dirty="0"/>
              <a:t>Option 1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272E9-57D2-4515-A049-9526BF21DC3E}"/>
              </a:ext>
            </a:extLst>
          </p:cNvPr>
          <p:cNvSpPr/>
          <p:nvPr/>
        </p:nvSpPr>
        <p:spPr>
          <a:xfrm>
            <a:off x="498249" y="2163148"/>
            <a:ext cx="7893196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Doing The Math: How much income = $0 of TAX?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Standard deduction				$</a:t>
            </a:r>
            <a:r>
              <a:rPr lang="en-US" altLang="en-US" sz="18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24,400</a:t>
            </a:r>
            <a:endParaRPr lang="en-US" altLang="en-US" sz="1800" b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Over 65 bonus deduction			$  2,600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			Total to get to ZERO	$ 27,000	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			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NQ Interest Income	$ 16,000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			Taxable SS Benefit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$   4,498</a:t>
            </a: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			</a:t>
            </a:r>
            <a:r>
              <a:rPr lang="en-US" altLang="en-US" sz="1800" b="1" dirty="0">
                <a:solidFill>
                  <a:srgbClr val="0F406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Available to get to $0 	$   </a:t>
            </a:r>
            <a:r>
              <a:rPr lang="en-US" altLang="en-US" sz="1800" dirty="0">
                <a:solidFill>
                  <a:srgbClr val="0F406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6,502</a:t>
            </a:r>
            <a:endParaRPr lang="en-US" altLang="en-US" sz="1800" b="1" dirty="0">
              <a:solidFill>
                <a:srgbClr val="0F406A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18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9D07E4-FA49-4A9E-B384-09EFC93ED3CB}"/>
              </a:ext>
            </a:extLst>
          </p:cNvPr>
          <p:cNvSpPr/>
          <p:nvPr/>
        </p:nvSpPr>
        <p:spPr>
          <a:xfrm>
            <a:off x="468922" y="2632266"/>
            <a:ext cx="6202798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Travel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Gift away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Fund ROTH Conversion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Buy LTC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Other ideas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sz="2400" b="1" dirty="0"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sz="2400" b="1" dirty="0">
              <a:latin typeface="+mn-lt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ED4872-4F19-49D4-9F24-2460BE976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49" y="2632266"/>
            <a:ext cx="2933259" cy="2924806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EE4150CC-7D0C-4A76-80C7-6EB8892CF045}"/>
              </a:ext>
            </a:extLst>
          </p:cNvPr>
          <p:cNvSpPr txBox="1">
            <a:spLocks/>
          </p:cNvSpPr>
          <p:nvPr/>
        </p:nvSpPr>
        <p:spPr>
          <a:xfrm>
            <a:off x="268447" y="736223"/>
            <a:ext cx="6403273" cy="57802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72C62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9pPr>
          </a:lstStyle>
          <a:p>
            <a:r>
              <a:rPr lang="en-US" kern="0" dirty="0"/>
              <a:t>Option 1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3CEE8-0455-4937-877E-7A141C1CB77B}"/>
              </a:ext>
            </a:extLst>
          </p:cNvPr>
          <p:cNvSpPr/>
          <p:nvPr/>
        </p:nvSpPr>
        <p:spPr>
          <a:xfrm>
            <a:off x="1931398" y="1650811"/>
            <a:ext cx="516038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to do with $</a:t>
            </a:r>
            <a:r>
              <a:rPr lang="en-US" sz="3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6,502</a:t>
            </a:r>
            <a:endParaRPr lang="en-US" sz="36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501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36223"/>
            <a:ext cx="6403273" cy="578023"/>
          </a:xfrm>
        </p:spPr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B8636-6001-448E-878A-B60CBBB71FD9}"/>
              </a:ext>
            </a:extLst>
          </p:cNvPr>
          <p:cNvSpPr/>
          <p:nvPr/>
        </p:nvSpPr>
        <p:spPr>
          <a:xfrm>
            <a:off x="268447" y="2004124"/>
            <a:ext cx="5497803" cy="16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Should you pay $0 of tax?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Should you pay $1,940 of tax?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sz="2400" b="1" dirty="0">
              <a:latin typeface="+mn-lt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A2643-C429-49B0-8021-2F0C7CE1B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75" y="2648837"/>
            <a:ext cx="3648825" cy="24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52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827" y="1844331"/>
            <a:ext cx="4763429" cy="642330"/>
          </a:xfrm>
        </p:spPr>
        <p:txBody>
          <a:bodyPr/>
          <a:lstStyle/>
          <a:p>
            <a:r>
              <a:rPr lang="en-US" dirty="0"/>
              <a:t>2019 Rates &amp; Deductions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95E5E16-9EFA-1446-A1BE-1FD7B5F1FA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" y="2533019"/>
            <a:ext cx="4836299" cy="2085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12F2E14-2379-8E4E-921E-1223C72B3A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451" y="2533019"/>
            <a:ext cx="3904740" cy="2085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BB3DA9E9-A569-D841-AB19-E773CF8B2B7D}"/>
              </a:ext>
            </a:extLst>
          </p:cNvPr>
          <p:cNvSpPr txBox="1">
            <a:spLocks/>
          </p:cNvSpPr>
          <p:nvPr/>
        </p:nvSpPr>
        <p:spPr>
          <a:xfrm>
            <a:off x="98095" y="848177"/>
            <a:ext cx="6403273" cy="57802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72C62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9pPr>
          </a:lstStyle>
          <a:p>
            <a:r>
              <a:rPr lang="en-US" kern="0" dirty="0"/>
              <a:t>Option 2: Unpacking the tax tables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D0FC07-7C86-8847-8D21-56FC0CF79777}"/>
                  </a:ext>
                </a:extLst>
              </p14:cNvPr>
              <p14:cNvContentPartPr/>
              <p14:nvPr/>
            </p14:nvContentPartPr>
            <p14:xfrm>
              <a:off x="790965" y="3091081"/>
              <a:ext cx="68004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D0FC07-7C86-8847-8D21-56FC0CF797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965" y="2983081"/>
                <a:ext cx="7876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367439-BAC9-8B49-ADCB-B302386A7700}"/>
                  </a:ext>
                </a:extLst>
              </p14:cNvPr>
              <p14:cNvContentPartPr/>
              <p14:nvPr/>
            </p14:nvContentPartPr>
            <p14:xfrm>
              <a:off x="2891205" y="3078841"/>
              <a:ext cx="1172520" cy="4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367439-BAC9-8B49-ADCB-B302386A77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7222" y="2971698"/>
                <a:ext cx="1280127" cy="258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534652-15C1-8B47-ADBE-C4CDD5D3A181}"/>
                  </a:ext>
                </a:extLst>
              </p14:cNvPr>
              <p14:cNvContentPartPr/>
              <p14:nvPr/>
            </p14:nvContentPartPr>
            <p14:xfrm>
              <a:off x="8239725" y="3542881"/>
              <a:ext cx="545760" cy="28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534652-15C1-8B47-ADBE-C4CDD5D3A1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85725" y="3434881"/>
                <a:ext cx="6534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916B8C-F342-434F-A6FD-244A5E68D588}"/>
                  </a:ext>
                </a:extLst>
              </p14:cNvPr>
              <p14:cNvContentPartPr/>
              <p14:nvPr/>
            </p14:nvContentPartPr>
            <p14:xfrm>
              <a:off x="8032365" y="4226521"/>
              <a:ext cx="798120" cy="3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916B8C-F342-434F-A6FD-244A5E68D5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8365" y="4118521"/>
                <a:ext cx="90576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74549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36223"/>
            <a:ext cx="6403273" cy="578023"/>
          </a:xfrm>
        </p:spPr>
        <p:txBody>
          <a:bodyPr/>
          <a:lstStyle/>
          <a:p>
            <a:r>
              <a:rPr lang="en-US" dirty="0"/>
              <a:t>Option 2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272E9-57D2-4515-A049-9526BF21DC3E}"/>
              </a:ext>
            </a:extLst>
          </p:cNvPr>
          <p:cNvSpPr/>
          <p:nvPr/>
        </p:nvSpPr>
        <p:spPr>
          <a:xfrm>
            <a:off x="587230" y="1677798"/>
            <a:ext cx="7893196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Doing The Math: How much income = $1,940 of TAX?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Standard deduction				$</a:t>
            </a:r>
            <a:r>
              <a:rPr lang="en-US" altLang="en-US" sz="18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24,400</a:t>
            </a:r>
            <a:endParaRPr lang="en-US" altLang="en-US" sz="1800" b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Over 65 bonus deduction			$  2,600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8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Income Limit					$19,400</a:t>
            </a:r>
            <a:endParaRPr lang="en-US" altLang="en-US" sz="1800" b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			</a:t>
            </a:r>
            <a:r>
              <a:rPr lang="en-US" altLang="en-US" sz="1800" u="sng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Getting to $1,940 of Tax</a:t>
            </a:r>
            <a:endParaRPr lang="en-US" altLang="en-US" sz="1800" b="1" u="sng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			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NQ Interest Income	$ 16,000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			Q Plan Income		$ 14,250</a:t>
            </a: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(Need to recalculate 1040 Line 20 B)	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Taxable SS Benefit	$ 15,559*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800" dirty="0">
                <a:solidFill>
                  <a:srgbClr val="0F406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Available excess cash after tax: 	</a:t>
            </a:r>
            <a:r>
              <a:rPr lang="en-US" altLang="en-US" sz="1600" dirty="0">
                <a:solidFill>
                  <a:srgbClr val="0F406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($14,250 - $1,940)		</a:t>
            </a:r>
            <a:r>
              <a:rPr lang="en-US" altLang="en-US" sz="1800" dirty="0">
                <a:solidFill>
                  <a:srgbClr val="0F406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$ 12,310</a:t>
            </a:r>
            <a:endParaRPr lang="en-US" altLang="en-US" sz="1800" b="1" dirty="0">
              <a:solidFill>
                <a:srgbClr val="0F406A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			</a:t>
            </a:r>
            <a:endParaRPr lang="en-US" altLang="en-US" sz="1800" b="1" u="sng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1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36223"/>
            <a:ext cx="6403273" cy="578023"/>
          </a:xfrm>
        </p:spPr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0BCC5B-E6E8-4937-A801-18F265E28381}"/>
              </a:ext>
            </a:extLst>
          </p:cNvPr>
          <p:cNvSpPr/>
          <p:nvPr/>
        </p:nvSpPr>
        <p:spPr>
          <a:xfrm>
            <a:off x="555946" y="2832050"/>
            <a:ext cx="6202798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Travel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Gift away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Fund ROTH Conversion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Buy LTC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Other ideas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sz="2400" b="1" dirty="0"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sz="2400" b="1" dirty="0">
              <a:latin typeface="+mn-lt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7180D-7779-461D-9607-F277C557C89F}"/>
              </a:ext>
            </a:extLst>
          </p:cNvPr>
          <p:cNvSpPr/>
          <p:nvPr/>
        </p:nvSpPr>
        <p:spPr>
          <a:xfrm>
            <a:off x="1863566" y="1749982"/>
            <a:ext cx="54168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to do with $</a:t>
            </a:r>
            <a:r>
              <a:rPr lang="en-US" sz="3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12,310</a:t>
            </a:r>
            <a:endParaRPr lang="en-US" sz="36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5ECE9-BCC0-4305-AAD3-3337590C1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49" y="2832051"/>
            <a:ext cx="2933259" cy="29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9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36223"/>
            <a:ext cx="6403273" cy="578023"/>
          </a:xfrm>
        </p:spPr>
        <p:txBody>
          <a:bodyPr/>
          <a:lstStyle/>
          <a:p>
            <a:r>
              <a:rPr lang="en-US" dirty="0"/>
              <a:t>Option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C54437-67C8-44B0-834A-743E2B591E2B}"/>
              </a:ext>
            </a:extLst>
          </p:cNvPr>
          <p:cNvSpPr/>
          <p:nvPr/>
        </p:nvSpPr>
        <p:spPr>
          <a:xfrm>
            <a:off x="268447" y="2086775"/>
            <a:ext cx="5497803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Should you pay $0 of tax?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chemeClr val="bg1">
                    <a:lumMod val="75000"/>
                  </a:schemeClr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Should you pay $1,865 of tax?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Should you pay $ </a:t>
            </a:r>
            <a:r>
              <a:rPr lang="en-US" altLang="en-US" sz="2000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9,086</a:t>
            </a: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 of tax?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Should you turn on SS now or wait?</a:t>
            </a:r>
            <a:r>
              <a:rPr lang="en-US" altLang="en-US" sz="2400" b="1" dirty="0">
                <a:cs typeface="Arial Bold" panose="020B0704020202020204" pitchFamily="34" charset="0"/>
                <a:sym typeface="Arial Bold" panose="020B0704020202020204" pitchFamily="34" charset="0"/>
              </a:rPr>
              <a:t>	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sz="2400" b="1" dirty="0">
              <a:latin typeface="+mn-lt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163931-3449-4BB6-9F66-677C87398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29" y="2303649"/>
            <a:ext cx="3648825" cy="24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94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827" y="1844331"/>
            <a:ext cx="4763429" cy="642330"/>
          </a:xfrm>
        </p:spPr>
        <p:txBody>
          <a:bodyPr/>
          <a:lstStyle/>
          <a:p>
            <a:r>
              <a:rPr lang="en-US" dirty="0"/>
              <a:t>2019 Rates &amp; Deductions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95E5E16-9EFA-1446-A1BE-1FD7B5F1FA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" y="2533019"/>
            <a:ext cx="4836299" cy="2085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12F2E14-2379-8E4E-921E-1223C72B3A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451" y="2533019"/>
            <a:ext cx="3904740" cy="2085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BB3DA9E9-A569-D841-AB19-E773CF8B2B7D}"/>
              </a:ext>
            </a:extLst>
          </p:cNvPr>
          <p:cNvSpPr txBox="1">
            <a:spLocks/>
          </p:cNvSpPr>
          <p:nvPr/>
        </p:nvSpPr>
        <p:spPr>
          <a:xfrm>
            <a:off x="98095" y="848177"/>
            <a:ext cx="6403273" cy="57802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72C62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9pPr>
          </a:lstStyle>
          <a:p>
            <a:r>
              <a:rPr lang="en-US" kern="0" dirty="0"/>
              <a:t>Option 3: Unpacking the tax tables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534652-15C1-8B47-ADBE-C4CDD5D3A181}"/>
                  </a:ext>
                </a:extLst>
              </p14:cNvPr>
              <p14:cNvContentPartPr/>
              <p14:nvPr/>
            </p14:nvContentPartPr>
            <p14:xfrm>
              <a:off x="8239725" y="3542881"/>
              <a:ext cx="545760" cy="28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534652-15C1-8B47-ADBE-C4CDD5D3A1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5725" y="3434881"/>
                <a:ext cx="6534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916B8C-F342-434F-A6FD-244A5E68D588}"/>
                  </a:ext>
                </a:extLst>
              </p14:cNvPr>
              <p14:cNvContentPartPr/>
              <p14:nvPr/>
            </p14:nvContentPartPr>
            <p14:xfrm>
              <a:off x="8032365" y="4226521"/>
              <a:ext cx="798120" cy="3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916B8C-F342-434F-A6FD-244A5E68D5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78365" y="4118521"/>
                <a:ext cx="9057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C45DE0-2EBE-9C48-8BDC-DB44CC55DB23}"/>
                  </a:ext>
                </a:extLst>
              </p14:cNvPr>
              <p14:cNvContentPartPr/>
              <p14:nvPr/>
            </p14:nvContentPartPr>
            <p14:xfrm>
              <a:off x="664605" y="3286201"/>
              <a:ext cx="969120" cy="41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C45DE0-2EBE-9C48-8BDC-DB44CC55DB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0965" y="3178561"/>
                <a:ext cx="1076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804CBA6-0E4C-9E47-AC0A-26B4915B780F}"/>
                  </a:ext>
                </a:extLst>
              </p14:cNvPr>
              <p14:cNvContentPartPr/>
              <p14:nvPr/>
            </p14:nvContentPartPr>
            <p14:xfrm>
              <a:off x="2406645" y="3304561"/>
              <a:ext cx="2121480" cy="5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804CBA6-0E4C-9E47-AC0A-26B4915B78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53005" y="3196561"/>
                <a:ext cx="222912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5662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36223"/>
            <a:ext cx="6403273" cy="578023"/>
          </a:xfrm>
        </p:spPr>
        <p:txBody>
          <a:bodyPr/>
          <a:lstStyle/>
          <a:p>
            <a:r>
              <a:rPr lang="en-US" dirty="0"/>
              <a:t>Option 3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272E9-57D2-4515-A049-9526BF21DC3E}"/>
              </a:ext>
            </a:extLst>
          </p:cNvPr>
          <p:cNvSpPr/>
          <p:nvPr/>
        </p:nvSpPr>
        <p:spPr>
          <a:xfrm>
            <a:off x="587230" y="1677798"/>
            <a:ext cx="7893196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Doing The Math: How much income = $</a:t>
            </a:r>
            <a:r>
              <a:rPr lang="en-US" altLang="en-US" sz="18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9,086</a:t>
            </a: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 of TAX?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Standard deduction				$</a:t>
            </a:r>
            <a:r>
              <a:rPr lang="en-US" altLang="en-US" sz="18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24,400</a:t>
            </a:r>
            <a:endParaRPr lang="en-US" altLang="en-US" sz="1800" b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Over 65 bonus deduction			$  2,600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8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Income Limit					$78,950</a:t>
            </a:r>
            <a:endParaRPr lang="en-US" altLang="en-US" sz="1800" b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			</a:t>
            </a:r>
            <a:r>
              <a:rPr lang="en-US" altLang="en-US" sz="1800" u="sng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Getting to $9,086 of Tax</a:t>
            </a:r>
            <a:endParaRPr lang="en-US" altLang="en-US" sz="1800" b="1" u="sng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			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NQ Interest Income	$ 16,000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			Q Plan Income		$ 45,560</a:t>
            </a: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(Need to recalculate 1040 Line 20 B)	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Taxable SS Benefit	$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42,173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*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800" dirty="0">
                <a:solidFill>
                  <a:srgbClr val="0F406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Available excess cash after tax: 	</a:t>
            </a:r>
            <a:r>
              <a:rPr lang="en-US" altLang="en-US" sz="1600" dirty="0">
                <a:solidFill>
                  <a:srgbClr val="0F406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($45,560 - $9,086)		</a:t>
            </a:r>
            <a:r>
              <a:rPr lang="en-US" altLang="en-US" sz="1800" dirty="0">
                <a:solidFill>
                  <a:srgbClr val="0F406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$ 36,474</a:t>
            </a:r>
            <a:endParaRPr lang="en-US" altLang="en-US" sz="1800" b="1" dirty="0">
              <a:solidFill>
                <a:srgbClr val="0F406A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				</a:t>
            </a:r>
            <a:endParaRPr lang="en-US" altLang="en-US" sz="1800" b="1" u="sng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73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9F40AF-F172-462C-BA91-61CDEE299A19}"/>
              </a:ext>
            </a:extLst>
          </p:cNvPr>
          <p:cNvSpPr/>
          <p:nvPr/>
        </p:nvSpPr>
        <p:spPr>
          <a:xfrm>
            <a:off x="3645337" y="2783512"/>
            <a:ext cx="5292725" cy="16183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spcBef>
                <a:spcPts val="22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Give away ADVICE, charge for PRODUCT</a:t>
            </a:r>
          </a:p>
          <a:p>
            <a:pPr marL="285750" indent="-285750" algn="ctr">
              <a:spcBef>
                <a:spcPts val="22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Give away PRODUCT, charge for ADVICE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12AB8-3F81-47F7-887C-26556869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37" y="2582629"/>
            <a:ext cx="2867025" cy="1819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880BF7E-1814-4A7F-8040-B456F2D2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828502"/>
            <a:ext cx="6788150" cy="723900"/>
          </a:xfrm>
        </p:spPr>
        <p:txBody>
          <a:bodyPr/>
          <a:lstStyle/>
          <a:p>
            <a:r>
              <a:rPr lang="en-US" dirty="0"/>
              <a:t>The Shift</a:t>
            </a:r>
          </a:p>
        </p:txBody>
      </p:sp>
    </p:spTree>
    <p:extLst>
      <p:ext uri="{BB962C8B-B14F-4D97-AF65-F5344CB8AC3E}">
        <p14:creationId xmlns:p14="http://schemas.microsoft.com/office/powerpoint/2010/main" val="3846955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0BCC5B-E6E8-4937-A801-18F265E28381}"/>
              </a:ext>
            </a:extLst>
          </p:cNvPr>
          <p:cNvSpPr/>
          <p:nvPr/>
        </p:nvSpPr>
        <p:spPr>
          <a:xfrm>
            <a:off x="555946" y="2832050"/>
            <a:ext cx="6202798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Travel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Gift away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Fund ROTH Conversion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Buy LTC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sz="2000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Other ideas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sz="2400" b="1" dirty="0"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sz="2400" b="1" dirty="0">
              <a:latin typeface="+mn-lt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7180D-7779-461D-9607-F277C557C89F}"/>
              </a:ext>
            </a:extLst>
          </p:cNvPr>
          <p:cNvSpPr/>
          <p:nvPr/>
        </p:nvSpPr>
        <p:spPr>
          <a:xfrm>
            <a:off x="1863566" y="1749982"/>
            <a:ext cx="54168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to do with $36,474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5ECE9-BCC0-4305-AAD3-3337590C1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49" y="2832051"/>
            <a:ext cx="2933259" cy="292480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D39B88F-6B01-9343-9B42-25D97FDFD158}"/>
              </a:ext>
            </a:extLst>
          </p:cNvPr>
          <p:cNvSpPr txBox="1">
            <a:spLocks/>
          </p:cNvSpPr>
          <p:nvPr/>
        </p:nvSpPr>
        <p:spPr>
          <a:xfrm>
            <a:off x="420847" y="888623"/>
            <a:ext cx="6403273" cy="57802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72C62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Century Schoolbook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5C"/>
                </a:solidFill>
                <a:latin typeface="Arial" charset="0"/>
              </a:defRPr>
            </a:lvl9pPr>
          </a:lstStyle>
          <a:p>
            <a:r>
              <a:rPr lang="en-US" kern="0" dirty="0"/>
              <a:t>Option 3 </a:t>
            </a:r>
          </a:p>
        </p:txBody>
      </p:sp>
    </p:spTree>
    <p:extLst>
      <p:ext uri="{BB962C8B-B14F-4D97-AF65-F5344CB8AC3E}">
        <p14:creationId xmlns:p14="http://schemas.microsoft.com/office/powerpoint/2010/main" val="2193128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36223"/>
            <a:ext cx="6403273" cy="578023"/>
          </a:xfrm>
        </p:spPr>
        <p:txBody>
          <a:bodyPr/>
          <a:lstStyle/>
          <a:p>
            <a:r>
              <a:rPr lang="en-US" dirty="0"/>
              <a:t>Option 3 / Social Security Deferred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2358B1-DE4C-4553-A9F8-03FB42333909}"/>
              </a:ext>
            </a:extLst>
          </p:cNvPr>
          <p:cNvSpPr/>
          <p:nvPr/>
        </p:nvSpPr>
        <p:spPr>
          <a:xfrm>
            <a:off x="367825" y="2260679"/>
            <a:ext cx="8181776" cy="601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Defer SS until age 70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dirty="0">
              <a:solidFill>
                <a:srgbClr val="56565A"/>
              </a:solidFill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b="1" dirty="0">
              <a:solidFill>
                <a:srgbClr val="56565A"/>
              </a:solidFill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b="1" dirty="0">
              <a:solidFill>
                <a:srgbClr val="56565A"/>
              </a:solidFill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b="1" dirty="0">
              <a:solidFill>
                <a:srgbClr val="56565A"/>
              </a:solidFill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Take NQ earnings					$ 16,000</a:t>
            </a: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Pull additional income need from NQ account			$ </a:t>
            </a:r>
            <a:r>
              <a:rPr lang="en-US" altLang="en-US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50,000</a:t>
            </a:r>
            <a:endParaRPr lang="en-US" altLang="en-US" b="1" dirty="0">
              <a:solidFill>
                <a:srgbClr val="56565A"/>
              </a:solidFill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Pay taxes from NQ account				$</a:t>
            </a:r>
            <a:r>
              <a:rPr lang="en-US" altLang="en-US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   9,086</a:t>
            </a:r>
            <a:endParaRPr lang="en-US" altLang="en-US" b="1" dirty="0">
              <a:solidFill>
                <a:srgbClr val="56565A"/>
              </a:solidFill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r>
              <a:rPr lang="en-US" altLang="en-US" b="1" dirty="0">
                <a:solidFill>
                  <a:srgbClr val="56565A"/>
                </a:solidFill>
                <a:cs typeface="Arial Bold" panose="020B0704020202020204" pitchFamily="34" charset="0"/>
                <a:sym typeface="Arial Bold" panose="020B0704020202020204" pitchFamily="34" charset="0"/>
              </a:rPr>
              <a:t>Do annual ROTH conversion 				$ 87,650</a:t>
            </a:r>
          </a:p>
          <a:p>
            <a:pPr>
              <a:spcBef>
                <a:spcPts val="2250"/>
              </a:spcBef>
              <a:defRPr/>
            </a:pPr>
            <a:endParaRPr lang="en-US" altLang="en-US" sz="1600" b="1" dirty="0"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marL="457200" indent="-457200">
              <a:spcBef>
                <a:spcPts val="2250"/>
              </a:spcBef>
              <a:buAutoNum type="arabicPeriod"/>
              <a:defRPr/>
            </a:pPr>
            <a:endParaRPr lang="en-US" altLang="en-US" sz="1600" b="1" dirty="0"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>
              <a:spcBef>
                <a:spcPts val="2250"/>
              </a:spcBef>
              <a:defRPr/>
            </a:pPr>
            <a:r>
              <a:rPr lang="en-US" altLang="en-US" sz="1600" b="1" dirty="0">
                <a:cs typeface="Arial Bold" panose="020B0704020202020204" pitchFamily="34" charset="0"/>
                <a:sym typeface="Arial Bold" panose="020B0704020202020204" pitchFamily="34" charset="0"/>
              </a:rPr>
              <a:t>  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C582-EAE7-4FD8-A54F-768BD421BEA6}"/>
              </a:ext>
            </a:extLst>
          </p:cNvPr>
          <p:cNvSpPr/>
          <p:nvPr/>
        </p:nvSpPr>
        <p:spPr>
          <a:xfrm>
            <a:off x="2249784" y="1585166"/>
            <a:ext cx="44598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Another Option to $</a:t>
            </a:r>
            <a:r>
              <a:rPr lang="en-US" sz="28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9,086</a:t>
            </a:r>
            <a:endParaRPr lang="en-US" sz="28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3247C-CC6E-4E59-962D-F17213D4B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52" y="2567031"/>
            <a:ext cx="6989470" cy="709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8FCE8F-2816-4F8E-BE96-7930D0864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41" y="3285317"/>
            <a:ext cx="6989470" cy="13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7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E5C420-A0CC-40B9-94E3-D80D2683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95" y="3564791"/>
            <a:ext cx="833278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430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600" b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Husband &amp; Wife		Age 65			Age 70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600" b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Investments: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IRA		$800,000			$361,750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ROTH		$ 0    			$438,250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NQ		$400,000 @ </a:t>
            </a:r>
            <a:r>
              <a:rPr lang="en-US" altLang="en-US" sz="16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r>
              <a:rPr lang="en-US" alt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$100,000		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600" b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 @ 65: 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Combined Benefit		$  48,000			$  74,955</a:t>
            </a:r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600" b="1" dirty="0"/>
          </a:p>
          <a:p>
            <a:pPr marL="6858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573F90-2EAB-422F-A490-CE8AF5D75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39" y="1699908"/>
            <a:ext cx="2857500" cy="1876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AF4FB4-F56D-4636-96EB-84BB8B39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Forward 5 Years….</a:t>
            </a:r>
          </a:p>
        </p:txBody>
      </p:sp>
    </p:spTree>
    <p:extLst>
      <p:ext uri="{BB962C8B-B14F-4D97-AF65-F5344CB8AC3E}">
        <p14:creationId xmlns:p14="http://schemas.microsoft.com/office/powerpoint/2010/main" val="2838208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" y="534887"/>
            <a:ext cx="6403273" cy="578023"/>
          </a:xfrm>
        </p:spPr>
        <p:txBody>
          <a:bodyPr/>
          <a:lstStyle/>
          <a:p>
            <a:r>
              <a:rPr lang="en-US" dirty="0"/>
              <a:t>Opportunities to create ENGAGEMENT &amp; add VALUE!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CF972-BB2A-4A7D-AC5A-7BC21DE7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49" y="1845579"/>
            <a:ext cx="6984702" cy="44006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81D79D-EBBD-2F43-91A0-526404AC189C}"/>
                  </a:ext>
                </a:extLst>
              </p14:cNvPr>
              <p14:cNvContentPartPr/>
              <p14:nvPr/>
            </p14:nvContentPartPr>
            <p14:xfrm>
              <a:off x="4211796" y="1742235"/>
              <a:ext cx="2609280" cy="51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81D79D-EBBD-2F43-91A0-526404AC18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1196" y="1711635"/>
                <a:ext cx="267048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CDF4EC-E984-3F4E-AE04-C7E6986861FB}"/>
                  </a:ext>
                </a:extLst>
              </p14:cNvPr>
              <p14:cNvContentPartPr/>
              <p14:nvPr/>
            </p14:nvContentPartPr>
            <p14:xfrm>
              <a:off x="5821716" y="2571315"/>
              <a:ext cx="1375560" cy="392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CDF4EC-E984-3F4E-AE04-C7E6986861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0756" y="2540715"/>
                <a:ext cx="143676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5B0F5E-A1F8-E140-A94A-02C0A2574EED}"/>
                  </a:ext>
                </a:extLst>
              </p14:cNvPr>
              <p14:cNvContentPartPr/>
              <p14:nvPr/>
            </p14:nvContentPartPr>
            <p14:xfrm>
              <a:off x="6234276" y="3384195"/>
              <a:ext cx="1864800" cy="591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5B0F5E-A1F8-E140-A94A-02C0A2574E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03316" y="3353595"/>
                <a:ext cx="192636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675A3867-814A-EB4B-BA43-5CC91D4A4C45}"/>
                  </a:ext>
                </a:extLst>
              </p14:cNvPr>
              <p14:cNvContentPartPr/>
              <p14:nvPr/>
            </p14:nvContentPartPr>
            <p14:xfrm>
              <a:off x="1756956" y="5086995"/>
              <a:ext cx="5629680" cy="801360"/>
            </p14:xfrm>
          </p:contentPart>
        </mc:Choice>
        <mc:Fallback xmlns=""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id="{675A3867-814A-EB4B-BA43-5CC91D4A4C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5998" y="5056395"/>
                <a:ext cx="5690876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3">
                <a:extLst>
                  <a:ext uri="{FF2B5EF4-FFF2-40B4-BE49-F238E27FC236}">
                    <a16:creationId xmlns:a16="http://schemas.microsoft.com/office/drawing/2014/main" id="{6D5BF56D-8F3E-8B46-B466-FF2B05161CE0}"/>
                  </a:ext>
                </a:extLst>
              </p14:cNvPr>
              <p14:cNvContentPartPr/>
              <p14:nvPr/>
            </p14:nvContentPartPr>
            <p14:xfrm>
              <a:off x="1453476" y="2514795"/>
              <a:ext cx="1873080" cy="1577520"/>
            </p14:xfrm>
          </p:contentPart>
        </mc:Choice>
        <mc:Fallback xmlns="">
          <p:pic>
            <p:nvPicPr>
              <p:cNvPr id="13" name="Ink 13">
                <a:extLst>
                  <a:ext uri="{FF2B5EF4-FFF2-40B4-BE49-F238E27FC236}">
                    <a16:creationId xmlns:a16="http://schemas.microsoft.com/office/drawing/2014/main" id="{6D5BF56D-8F3E-8B46-B466-FF2B05161CE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2876" y="2484202"/>
                <a:ext cx="1934280" cy="16387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728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36223"/>
            <a:ext cx="6403273" cy="578023"/>
          </a:xfrm>
        </p:spPr>
        <p:txBody>
          <a:bodyPr/>
          <a:lstStyle/>
          <a:p>
            <a:r>
              <a:rPr lang="en-US" dirty="0"/>
              <a:t>Other Items to Discuss…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92AB2-7CA4-4BD5-A7C3-182D48423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70" y="2176816"/>
            <a:ext cx="37719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DE8095-A393-4F2B-84CE-A44DDDD8C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928" y="1836935"/>
            <a:ext cx="8332787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430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Revisit the Risk discussion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Rebalance portfolios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shift to advisory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NQ shift to other vehicles</a:t>
            </a:r>
          </a:p>
          <a:p>
            <a:pPr lvl="3">
              <a:lnSpc>
                <a:spcPct val="10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 gains</a:t>
            </a:r>
          </a:p>
          <a:p>
            <a:pPr lvl="3">
              <a:lnSpc>
                <a:spcPct val="10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death benefit</a:t>
            </a:r>
          </a:p>
          <a:p>
            <a:pPr lvl="3">
              <a:lnSpc>
                <a:spcPct val="10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for upside</a:t>
            </a:r>
          </a:p>
          <a:p>
            <a:pPr lvl="3">
              <a:lnSpc>
                <a:spcPct val="10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 revenue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while you are up</a:t>
            </a:r>
          </a:p>
        </p:txBody>
      </p:sp>
    </p:spTree>
    <p:extLst>
      <p:ext uri="{BB962C8B-B14F-4D97-AF65-F5344CB8AC3E}">
        <p14:creationId xmlns:p14="http://schemas.microsoft.com/office/powerpoint/2010/main" val="88962719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36223"/>
            <a:ext cx="6403273" cy="57802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34DC2C-C91A-49FF-88B3-9B7B5AAA8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63" y="2360410"/>
            <a:ext cx="4001557" cy="26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017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C19D46F3-3E4D-4415-AC33-BE0929E41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035175"/>
            <a:ext cx="554513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DE1308A-098F-4E44-BCAE-519D27B99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3652838"/>
            <a:ext cx="6961187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D0C026B-CD1C-4858-A53A-D80EB63E2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4859338"/>
            <a:ext cx="696118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6DFB6A-ED33-4C17-8DA3-28AEEC4A40E8}"/>
              </a:ext>
            </a:extLst>
          </p:cNvPr>
          <p:cNvSpPr/>
          <p:nvPr/>
        </p:nvSpPr>
        <p:spPr>
          <a:xfrm>
            <a:off x="1109663" y="3632200"/>
            <a:ext cx="6113462" cy="266700"/>
          </a:xfrm>
          <a:prstGeom prst="round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77CFB7-E54E-4C27-8242-BCD92AFA0312}"/>
              </a:ext>
            </a:extLst>
          </p:cNvPr>
          <p:cNvSpPr/>
          <p:nvPr/>
        </p:nvSpPr>
        <p:spPr>
          <a:xfrm>
            <a:off x="1106488" y="5119688"/>
            <a:ext cx="3863975" cy="266700"/>
          </a:xfrm>
          <a:prstGeom prst="round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C79E86-8425-4EE4-BC5D-2F04AEB2AAB0}"/>
              </a:ext>
            </a:extLst>
          </p:cNvPr>
          <p:cNvSpPr/>
          <p:nvPr/>
        </p:nvSpPr>
        <p:spPr>
          <a:xfrm>
            <a:off x="1103313" y="1995488"/>
            <a:ext cx="4670425" cy="296862"/>
          </a:xfrm>
          <a:prstGeom prst="round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828502"/>
            <a:ext cx="6788150" cy="723900"/>
          </a:xfrm>
        </p:spPr>
        <p:txBody>
          <a:bodyPr/>
          <a:lstStyle/>
          <a:p>
            <a:r>
              <a:rPr lang="en-US" dirty="0"/>
              <a:t>Creating Engagement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5F912B-FB2D-554D-96B0-5E8E6FA43492}"/>
              </a:ext>
            </a:extLst>
          </p:cNvPr>
          <p:cNvSpPr/>
          <p:nvPr/>
        </p:nvSpPr>
        <p:spPr>
          <a:xfrm>
            <a:off x="4236969" y="4832350"/>
            <a:ext cx="3771968" cy="266700"/>
          </a:xfrm>
          <a:prstGeom prst="round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55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828502"/>
            <a:ext cx="6788150" cy="723900"/>
          </a:xfrm>
        </p:spPr>
        <p:txBody>
          <a:bodyPr/>
          <a:lstStyle/>
          <a:p>
            <a:r>
              <a:rPr lang="en-US" dirty="0"/>
              <a:t>The Objective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3841A31-F60A-444A-96FE-FD57ED263DA1}"/>
              </a:ext>
            </a:extLst>
          </p:cNvPr>
          <p:cNvSpPr txBox="1">
            <a:spLocks/>
          </p:cNvSpPr>
          <p:nvPr/>
        </p:nvSpPr>
        <p:spPr bwMode="auto">
          <a:xfrm>
            <a:off x="193963" y="3478213"/>
            <a:ext cx="90693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8A8A8D"/>
                </a:solidFill>
                <a:latin typeface="Miriam" panose="020B0502050101010101" pitchFamily="34" charset="-79"/>
                <a:ea typeface="MS PGothic" pitchFamily="34" charset="-128"/>
                <a:cs typeface="Miriam" panose="020B0502050101010101" pitchFamily="34" charset="-79"/>
              </a:defRPr>
            </a:lvl1pPr>
            <a:lvl2pPr marL="3429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6858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287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>
              <a:defRPr/>
            </a:pPr>
            <a:endParaRPr lang="en-US" sz="3200" b="1" dirty="0">
              <a:solidFill>
                <a:schemeClr val="tx1"/>
              </a:solidFill>
              <a:latin typeface="+mn-lt"/>
            </a:endParaRPr>
          </a:p>
          <a:p>
            <a:pPr marL="685800" indent="-342900">
              <a:defRPr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342900" algn="l">
              <a:defRPr/>
            </a:pPr>
            <a:r>
              <a:rPr lang="en-US" sz="2000" b="1" u="sng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Efficiency</a:t>
            </a:r>
            <a:r>
              <a:rPr lang="en-US" sz="20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objective of the planning relationship.</a:t>
            </a:r>
            <a:endParaRPr lang="en-US" sz="2000" b="1" i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AFA5B2-92A7-4A4C-818F-1494EDFD1B66}"/>
              </a:ext>
            </a:extLst>
          </p:cNvPr>
          <p:cNvSpPr/>
          <p:nvPr/>
        </p:nvSpPr>
        <p:spPr>
          <a:xfrm>
            <a:off x="470188" y="218598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F406A"/>
                </a:solidFill>
              </a:rPr>
              <a:t>e.conom.ic</a:t>
            </a:r>
            <a:r>
              <a:rPr lang="en-US" sz="2400" dirty="0">
                <a:solidFill>
                  <a:srgbClr val="0F406A"/>
                </a:solidFill>
              </a:rPr>
              <a:t> ef.fi.cien.cy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F406A"/>
                </a:solidFill>
              </a:rPr>
              <a:t>NOUN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situation in which nothing can be improved without something else being hurt.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CA70F8-371A-401B-BA19-01D1AAA2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68" y="1916026"/>
            <a:ext cx="1666875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9821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828502"/>
            <a:ext cx="6788150" cy="723900"/>
          </a:xfrm>
        </p:spPr>
        <p:txBody>
          <a:bodyPr/>
          <a:lstStyle/>
          <a:p>
            <a:r>
              <a:rPr lang="en-US" dirty="0"/>
              <a:t>Areas of FOCUS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34285D4-EA9D-48AC-B570-9A5D3C98BEC1}"/>
              </a:ext>
            </a:extLst>
          </p:cNvPr>
          <p:cNvSpPr txBox="1">
            <a:spLocks/>
          </p:cNvSpPr>
          <p:nvPr/>
        </p:nvSpPr>
        <p:spPr bwMode="auto">
          <a:xfrm>
            <a:off x="-505846" y="2190598"/>
            <a:ext cx="7404101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8A8A8D"/>
                </a:solidFill>
                <a:latin typeface="Miriam" panose="020B0502050101010101" pitchFamily="34" charset="-79"/>
                <a:ea typeface="MS PGothic" pitchFamily="34" charset="-128"/>
                <a:cs typeface="Miriam" panose="020B0502050101010101" pitchFamily="34" charset="-79"/>
              </a:defRPr>
            </a:lvl1pPr>
            <a:lvl2pPr marL="3429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6858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287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342900">
              <a:defRPr/>
            </a:pPr>
            <a:endParaRPr lang="en-US" sz="1600" b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algn="l">
              <a:defRPr/>
            </a:pPr>
            <a:r>
              <a:rPr lang="en-US" sz="16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Identify, isolate, &amp; eliminate (or reduce) the inefficiencies:</a:t>
            </a:r>
            <a:endParaRPr lang="en-US" sz="1600" i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algn="l"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685800" lvl="1" algn="l">
              <a:defRPr/>
            </a:pPr>
            <a:endParaRPr lang="en-US" sz="1900" i="1" dirty="0">
              <a:solidFill>
                <a:schemeClr val="tx1"/>
              </a:solidFill>
            </a:endParaRPr>
          </a:p>
          <a:p>
            <a:pPr marL="1143000" lvl="1" indent="-457200" algn="l">
              <a:buFont typeface="Arial" pitchFamily="34" charset="0"/>
              <a:buChar char="•"/>
              <a:defRPr/>
            </a:pP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52EE3-341D-479F-9876-8EAD27AEEC90}"/>
              </a:ext>
            </a:extLst>
          </p:cNvPr>
          <p:cNvSpPr/>
          <p:nvPr/>
        </p:nvSpPr>
        <p:spPr>
          <a:xfrm>
            <a:off x="193962" y="1631541"/>
            <a:ext cx="7003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F406A"/>
                </a:solidFill>
              </a:rPr>
              <a:t>in.ef.fi.cien.cy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F406A"/>
                </a:solidFill>
              </a:rPr>
              <a:t>NOUN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state of not achieving maximum productivity; failure to make the best use of time or resources: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2A0F6-E7DF-4954-9263-8E59B518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94" y="3429000"/>
            <a:ext cx="4949693" cy="31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56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828502"/>
            <a:ext cx="6788150" cy="723900"/>
          </a:xfrm>
        </p:spPr>
        <p:txBody>
          <a:bodyPr/>
          <a:lstStyle/>
          <a:p>
            <a:r>
              <a:rPr lang="en-US" dirty="0"/>
              <a:t>The Opportunity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EA21281-B40F-4D82-85A5-0324E06B98C3}"/>
              </a:ext>
            </a:extLst>
          </p:cNvPr>
          <p:cNvSpPr txBox="1">
            <a:spLocks/>
          </p:cNvSpPr>
          <p:nvPr/>
        </p:nvSpPr>
        <p:spPr bwMode="auto">
          <a:xfrm>
            <a:off x="193963" y="3407518"/>
            <a:ext cx="9069388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rgbClr val="8A8A8D"/>
                </a:solidFill>
                <a:latin typeface="Miriam" panose="020B0502050101010101" pitchFamily="34" charset="-79"/>
                <a:ea typeface="MS PGothic" pitchFamily="34" charset="-128"/>
                <a:cs typeface="Miriam" panose="020B0502050101010101" pitchFamily="34" charset="-79"/>
              </a:defRPr>
            </a:lvl1pPr>
            <a:lvl2pPr marL="3429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6858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287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0" algn="ctr" defTabSz="3429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>
              <a:defRPr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685800" indent="-342900">
              <a:defRPr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800100" indent="-457200" algn="l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 assets from other advisors exiting the industry.</a:t>
            </a:r>
            <a:endParaRPr lang="en-US" sz="1600" b="1" i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 algn="l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your brand with more holistic financial planning approach.</a:t>
            </a:r>
          </a:p>
          <a:p>
            <a:pPr marL="800100" indent="-457200" algn="l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expertise, offerings and value proposition.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7547C-9D65-4B41-92B6-EAFC95C80E3D}"/>
              </a:ext>
            </a:extLst>
          </p:cNvPr>
          <p:cNvSpPr/>
          <p:nvPr/>
        </p:nvSpPr>
        <p:spPr>
          <a:xfrm>
            <a:off x="481301" y="215339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F406A"/>
                </a:solidFill>
              </a:rPr>
              <a:t>op·por·tu·ni·ty</a:t>
            </a:r>
            <a:endParaRPr lang="en-US" sz="2400" dirty="0">
              <a:solidFill>
                <a:srgbClr val="0F406A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F406A"/>
                </a:solidFill>
              </a:rPr>
              <a:t>NOUN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set of circumstances that makes it possible to do something: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favorable time/occasion/moment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4783A2-0BAC-4720-AAC3-68C5BABACE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51" y="2247055"/>
            <a:ext cx="25130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10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828502"/>
            <a:ext cx="6788150" cy="723900"/>
          </a:xfrm>
        </p:spPr>
        <p:txBody>
          <a:bodyPr/>
          <a:lstStyle/>
          <a:p>
            <a:r>
              <a:rPr lang="en-US" dirty="0"/>
              <a:t>The Path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D1E9807-3B21-41FB-B693-F625AFB68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528888"/>
            <a:ext cx="3021012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B22463-5A8A-4A74-95BC-7763D51BA486}"/>
              </a:ext>
            </a:extLst>
          </p:cNvPr>
          <p:cNvSpPr/>
          <p:nvPr/>
        </p:nvSpPr>
        <p:spPr>
          <a:xfrm>
            <a:off x="4317301" y="319603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2250"/>
              </a:spcBef>
              <a:defRPr/>
            </a:pPr>
            <a:r>
              <a:rPr lang="en-US" altLang="en-US" sz="3200" b="1" dirty="0">
                <a:solidFill>
                  <a:srgbClr val="5656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The game of WEDGES! </a:t>
            </a:r>
          </a:p>
        </p:txBody>
      </p:sp>
    </p:spTree>
    <p:extLst>
      <p:ext uri="{BB962C8B-B14F-4D97-AF65-F5344CB8AC3E}">
        <p14:creationId xmlns:p14="http://schemas.microsoft.com/office/powerpoint/2010/main" val="22404787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B6261F44-2117-4CE6-B826-1A40CA34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828502"/>
            <a:ext cx="6788150" cy="723900"/>
          </a:xfrm>
        </p:spPr>
        <p:txBody>
          <a:bodyPr/>
          <a:lstStyle/>
          <a:p>
            <a:r>
              <a:rPr lang="en-US" dirty="0"/>
              <a:t>Redirecting your approach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148CE-0FB5-43CE-B0A1-E503F32F1EB5}"/>
              </a:ext>
            </a:extLst>
          </p:cNvPr>
          <p:cNvSpPr/>
          <p:nvPr/>
        </p:nvSpPr>
        <p:spPr>
          <a:xfrm>
            <a:off x="329880" y="2168507"/>
            <a:ext cx="7731125" cy="20851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250"/>
              </a:spcBef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Building Additional Basis Points of Value</a:t>
            </a:r>
          </a:p>
          <a:p>
            <a:pPr marL="457200" indent="-457200">
              <a:spcBef>
                <a:spcPts val="22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Selling against yourself?</a:t>
            </a:r>
          </a:p>
          <a:p>
            <a:pPr marL="457200" indent="-457200">
              <a:spcBef>
                <a:spcPts val="22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Repairing verses </a:t>
            </a:r>
            <a:r>
              <a:rPr lang="en-US" altLang="en-US" sz="1800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Innovatin</a:t>
            </a: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g?</a:t>
            </a:r>
          </a:p>
          <a:p>
            <a:pPr marL="457200" indent="-457200">
              <a:spcBef>
                <a:spcPts val="22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56565A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Attacking verses Defending? </a:t>
            </a:r>
            <a:endParaRPr lang="en-US" sz="1800" b="1" dirty="0">
              <a:solidFill>
                <a:srgbClr val="56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2225A-D7F2-4E1C-A766-E9684C9DE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73" y="2168507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2112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ver Page">
  <a:themeElements>
    <a:clrScheme name="FRGIS Color Scheme">
      <a:dk1>
        <a:srgbClr val="1E5F9F"/>
      </a:dk1>
      <a:lt1>
        <a:sysClr val="window" lastClr="FFFFFF"/>
      </a:lt1>
      <a:dk2>
        <a:srgbClr val="1E5F9F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1098D2"/>
      </a:hlink>
      <a:folHlink>
        <a:srgbClr val="70369A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 pages w bar">
  <a:themeElements>
    <a:clrScheme name="FRGIS Color Scheme">
      <a:dk1>
        <a:srgbClr val="1E5F9F"/>
      </a:dk1>
      <a:lt1>
        <a:sysClr val="window" lastClr="FFFFFF"/>
      </a:lt1>
      <a:dk2>
        <a:srgbClr val="1E5F9F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1098D2"/>
      </a:hlink>
      <a:folHlink>
        <a:srgbClr val="70369A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pages-no bar">
  <a:themeElements>
    <a:clrScheme name="FRGIS Color Scheme">
      <a:dk1>
        <a:srgbClr val="1E5F9F"/>
      </a:dk1>
      <a:lt1>
        <a:sysClr val="window" lastClr="FFFFFF"/>
      </a:lt1>
      <a:dk2>
        <a:srgbClr val="1E5F9F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1098D2"/>
      </a:hlink>
      <a:folHlink>
        <a:srgbClr val="70369A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FFFF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19107</TotalTime>
  <Words>1396</Words>
  <Application>Microsoft Office PowerPoint</Application>
  <PresentationFormat>On-screen Show (4:3)</PresentationFormat>
  <Paragraphs>225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Arial Black</vt:lpstr>
      <vt:lpstr>Arial Bold</vt:lpstr>
      <vt:lpstr>Arial-BoldMT</vt:lpstr>
      <vt:lpstr>ArialMT</vt:lpstr>
      <vt:lpstr>Calibri</vt:lpstr>
      <vt:lpstr>Century Gothic</vt:lpstr>
      <vt:lpstr>Century Schoolbook</vt:lpstr>
      <vt:lpstr>Wingdings</vt:lpstr>
      <vt:lpstr>Cover Page</vt:lpstr>
      <vt:lpstr>Content pages w bar</vt:lpstr>
      <vt:lpstr>Content pages-no bar</vt:lpstr>
      <vt:lpstr>2_Custom Design</vt:lpstr>
      <vt:lpstr>2_Default Design</vt:lpstr>
      <vt:lpstr>PowerPoint Presentation</vt:lpstr>
      <vt:lpstr>PowerPoint Presentation</vt:lpstr>
      <vt:lpstr>The Shift</vt:lpstr>
      <vt:lpstr>Creating Engagement</vt:lpstr>
      <vt:lpstr>The Objective</vt:lpstr>
      <vt:lpstr>Areas of FOCUS</vt:lpstr>
      <vt:lpstr>The Opportunity</vt:lpstr>
      <vt:lpstr>The Path</vt:lpstr>
      <vt:lpstr>Redirecting your approach</vt:lpstr>
      <vt:lpstr>Self Assessment</vt:lpstr>
      <vt:lpstr>Creating Engagement: SIMPLE Case Study</vt:lpstr>
      <vt:lpstr>What They Want to Know</vt:lpstr>
      <vt:lpstr>Default Approach</vt:lpstr>
      <vt:lpstr>Things to consider &amp; discuss</vt:lpstr>
      <vt:lpstr>Things to Discuss With the Client</vt:lpstr>
      <vt:lpstr>Option 1</vt:lpstr>
      <vt:lpstr>How much of SS Benefit is Taxable?</vt:lpstr>
      <vt:lpstr>Social Security Worksheet Example</vt:lpstr>
      <vt:lpstr>2019 Rates &amp; Deductions</vt:lpstr>
      <vt:lpstr>PowerPoint Presentation</vt:lpstr>
      <vt:lpstr>Option 1 </vt:lpstr>
      <vt:lpstr>PowerPoint Presentation</vt:lpstr>
      <vt:lpstr>Option 2</vt:lpstr>
      <vt:lpstr>2019 Rates &amp; Deductions</vt:lpstr>
      <vt:lpstr>Option 2 </vt:lpstr>
      <vt:lpstr>Option 2</vt:lpstr>
      <vt:lpstr>Option 3</vt:lpstr>
      <vt:lpstr>2019 Rates &amp; Deductions</vt:lpstr>
      <vt:lpstr>Option 3 </vt:lpstr>
      <vt:lpstr>PowerPoint Presentation</vt:lpstr>
      <vt:lpstr>Option 3 / Social Security Deferred</vt:lpstr>
      <vt:lpstr>Fast Forward 5 Years….</vt:lpstr>
      <vt:lpstr>Opportunities to create ENGAGEMENT &amp; add VALUE!</vt:lpstr>
      <vt:lpstr>Other Items to Discuss…</vt:lpstr>
      <vt:lpstr>Questions?</vt:lpstr>
    </vt:vector>
  </TitlesOfParts>
  <Company>LPL Financial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Goes Here</dc:title>
  <dc:creator>Bruce Miller</dc:creator>
  <dc:description>Template production by_x000d_
loree@loreenelson.com</dc:description>
  <cp:lastModifiedBy>Jennifer Hallmark</cp:lastModifiedBy>
  <cp:revision>1485</cp:revision>
  <cp:lastPrinted>2018-03-26T13:29:33Z</cp:lastPrinted>
  <dcterms:created xsi:type="dcterms:W3CDTF">2012-02-28T04:09:02Z</dcterms:created>
  <dcterms:modified xsi:type="dcterms:W3CDTF">2025-06-29T18:34:03Z</dcterms:modified>
  <cp:category>PPT2010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0x0101001D5CCF9E10C78349A32B1912ACD76319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</Properties>
</file>